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3.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4.xml" ContentType="application/vnd.openxmlformats-officedocument.theme+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5.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theme/theme6.xml" ContentType="application/vnd.openxmlformats-officedocument.theme+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theme/theme7.xml" ContentType="application/vnd.openxmlformats-officedocument.theme+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53" r:id="rId2"/>
    <p:sldMasterId id="2147483794" r:id="rId3"/>
    <p:sldMasterId id="2147483833" r:id="rId4"/>
    <p:sldMasterId id="2147483873" r:id="rId5"/>
    <p:sldMasterId id="2147483962" r:id="rId6"/>
    <p:sldMasterId id="2147484001" r:id="rId7"/>
    <p:sldMasterId id="2147484052" r:id="rId8"/>
  </p:sldMasterIdLst>
  <p:notesMasterIdLst>
    <p:notesMasterId r:id="rId66"/>
  </p:notesMasterIdLst>
  <p:handoutMasterIdLst>
    <p:handoutMasterId r:id="rId67"/>
  </p:handoutMasterIdLst>
  <p:sldIdLst>
    <p:sldId id="555" r:id="rId9"/>
    <p:sldId id="924" r:id="rId10"/>
    <p:sldId id="626" r:id="rId11"/>
    <p:sldId id="921" r:id="rId12"/>
    <p:sldId id="763" r:id="rId13"/>
    <p:sldId id="925" r:id="rId14"/>
    <p:sldId id="739" r:id="rId15"/>
    <p:sldId id="913" r:id="rId16"/>
    <p:sldId id="548" r:id="rId17"/>
    <p:sldId id="748" r:id="rId18"/>
    <p:sldId id="577" r:id="rId19"/>
    <p:sldId id="752" r:id="rId20"/>
    <p:sldId id="814" r:id="rId21"/>
    <p:sldId id="926" r:id="rId22"/>
    <p:sldId id="927" r:id="rId23"/>
    <p:sldId id="578" r:id="rId24"/>
    <p:sldId id="895" r:id="rId25"/>
    <p:sldId id="894" r:id="rId26"/>
    <p:sldId id="896" r:id="rId27"/>
    <p:sldId id="929" r:id="rId28"/>
    <p:sldId id="930" r:id="rId29"/>
    <p:sldId id="572" r:id="rId30"/>
    <p:sldId id="592" r:id="rId31"/>
    <p:sldId id="932" r:id="rId32"/>
    <p:sldId id="931" r:id="rId33"/>
    <p:sldId id="674" r:id="rId34"/>
    <p:sldId id="773" r:id="rId35"/>
    <p:sldId id="899" r:id="rId36"/>
    <p:sldId id="573" r:id="rId37"/>
    <p:sldId id="557" r:id="rId38"/>
    <p:sldId id="834" r:id="rId39"/>
    <p:sldId id="771" r:id="rId40"/>
    <p:sldId id="738" r:id="rId41"/>
    <p:sldId id="582" r:id="rId42"/>
    <p:sldId id="732" r:id="rId43"/>
    <p:sldId id="731" r:id="rId44"/>
    <p:sldId id="933" r:id="rId45"/>
    <p:sldId id="934" r:id="rId46"/>
    <p:sldId id="728" r:id="rId47"/>
    <p:sldId id="936" r:id="rId48"/>
    <p:sldId id="937" r:id="rId49"/>
    <p:sldId id="743" r:id="rId50"/>
    <p:sldId id="744" r:id="rId51"/>
    <p:sldId id="745" r:id="rId52"/>
    <p:sldId id="749" r:id="rId53"/>
    <p:sldId id="579" r:id="rId54"/>
    <p:sldId id="547" r:id="rId55"/>
    <p:sldId id="891" r:id="rId56"/>
    <p:sldId id="440" r:id="rId57"/>
    <p:sldId id="595" r:id="rId58"/>
    <p:sldId id="892" r:id="rId59"/>
    <p:sldId id="759" r:id="rId60"/>
    <p:sldId id="911" r:id="rId61"/>
    <p:sldId id="428" r:id="rId62"/>
    <p:sldId id="584" r:id="rId63"/>
    <p:sldId id="607" r:id="rId64"/>
    <p:sldId id="935" r:id="rId65"/>
  </p:sldIdLst>
  <p:sldSz cx="12192000" cy="6858000"/>
  <p:notesSz cx="6805613" cy="99441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18" userDrawn="1">
          <p15:clr>
            <a:srgbClr val="A4A3A4"/>
          </p15:clr>
        </p15:guide>
        <p15:guide id="2" orient="horz" pos="2160">
          <p15:clr>
            <a:srgbClr val="A4A3A4"/>
          </p15:clr>
        </p15:guide>
        <p15:guide id="3" orient="horz" pos="1036" userDrawn="1">
          <p15:clr>
            <a:srgbClr val="A4A3A4"/>
          </p15:clr>
        </p15:guide>
      </p15:sldGuideLst>
    </p:ext>
    <p:ext uri="{2D200454-40CA-4A62-9FC3-DE9A4176ACB9}">
      <p15:notesGuideLst xmlns:p15="http://schemas.microsoft.com/office/powerpoint/2012/main">
        <p15:guide id="1" orient="horz" pos="3133">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rnout Drenthel" initials="AD [7]" lastIdx="1" clrIdx="6">
    <p:extLst/>
  </p:cmAuthor>
  <p:cmAuthor id="1" name="Arnout Drenthel" initials="AD" lastIdx="1" clrIdx="0">
    <p:extLst/>
  </p:cmAuthor>
  <p:cmAuthor id="8" name="Arnout Drenthel" initials="AD [8]" lastIdx="1" clrIdx="7">
    <p:extLst/>
  </p:cmAuthor>
  <p:cmAuthor id="2" name="Arnout Drenthel" initials="AD [2]" lastIdx="1" clrIdx="1">
    <p:extLst/>
  </p:cmAuthor>
  <p:cmAuthor id="9" name="Arnout Drenthel" initials="AD [9]" lastIdx="1" clrIdx="8">
    <p:extLst/>
  </p:cmAuthor>
  <p:cmAuthor id="3" name="Arnout Drenthel" initials="AD [3]" lastIdx="1" clrIdx="2">
    <p:extLst/>
  </p:cmAuthor>
  <p:cmAuthor id="4" name="Arnout Drenthel" initials="AD [4]" lastIdx="1" clrIdx="3">
    <p:extLst/>
  </p:cmAuthor>
  <p:cmAuthor id="5" name="Arnout Drenthel" initials="AD [5]" lastIdx="1" clrIdx="4">
    <p:extLst/>
  </p:cmAuthor>
  <p:cmAuthor id="6" name="Arnout Drenthel" initials="AD [6]"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CC1"/>
    <a:srgbClr val="595959"/>
    <a:srgbClr val="DDDDDD"/>
    <a:srgbClr val="D9D9D9"/>
    <a:srgbClr val="154273"/>
    <a:srgbClr val="F2D9E7"/>
    <a:srgbClr val="E5B2CF"/>
    <a:srgbClr val="D52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Stijl, thema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010" autoAdjust="0"/>
    <p:restoredTop sz="83656" autoAdjust="0"/>
  </p:normalViewPr>
  <p:slideViewPr>
    <p:cSldViewPr snapToGrid="0">
      <p:cViewPr varScale="1">
        <p:scale>
          <a:sx n="52" d="100"/>
          <a:sy n="52" d="100"/>
        </p:scale>
        <p:origin x="918" y="54"/>
      </p:cViewPr>
      <p:guideLst>
        <p:guide pos="518"/>
        <p:guide orient="horz" pos="2160"/>
        <p:guide orient="horz" pos="1036"/>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24" d="100"/>
          <a:sy n="124" d="100"/>
        </p:scale>
        <p:origin x="-1116" y="-102"/>
      </p:cViewPr>
      <p:guideLst>
        <p:guide orient="horz" pos="3133"/>
        <p:guide pos="214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commentAuthors" Target="commentAuthors.xml"/><Relationship Id="rId7" Type="http://schemas.openxmlformats.org/officeDocument/2006/relationships/slideMaster" Target="slideMasters/slideMaster7.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handoutMaster" Target="handoutMasters/handoutMaster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1" y="1"/>
            <a:ext cx="2949099" cy="498933"/>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54939" y="1"/>
            <a:ext cx="2949099" cy="498933"/>
          </a:xfrm>
          <a:prstGeom prst="rect">
            <a:avLst/>
          </a:prstGeom>
        </p:spPr>
        <p:txBody>
          <a:bodyPr vert="horz" lIns="91440" tIns="45720" rIns="91440" bIns="45720" rtlCol="0"/>
          <a:lstStyle>
            <a:lvl1pPr algn="r">
              <a:defRPr sz="1200"/>
            </a:lvl1pPr>
          </a:lstStyle>
          <a:p>
            <a:fld id="{4C6709BA-0250-418B-A227-469BF0F69AD3}" type="datetimeFigureOut">
              <a:rPr lang="nl-NL" smtClean="0"/>
              <a:t>24-9-2020</a:t>
            </a:fld>
            <a:endParaRPr lang="nl-NL"/>
          </a:p>
        </p:txBody>
      </p:sp>
      <p:sp>
        <p:nvSpPr>
          <p:cNvPr id="4" name="Tijdelijke aanduiding voor voettekst 3"/>
          <p:cNvSpPr>
            <a:spLocks noGrp="1"/>
          </p:cNvSpPr>
          <p:nvPr>
            <p:ph type="ftr" sz="quarter" idx="2"/>
          </p:nvPr>
        </p:nvSpPr>
        <p:spPr>
          <a:xfrm>
            <a:off x="1" y="9445170"/>
            <a:ext cx="2949099" cy="498931"/>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E7A4FE01-11FF-43DA-B7F5-6592B996E3FA}" type="slidenum">
              <a:rPr lang="nl-NL" smtClean="0"/>
              <a:t>‹#›</a:t>
            </a:fld>
            <a:endParaRPr lang="nl-NL"/>
          </a:p>
        </p:txBody>
      </p:sp>
    </p:spTree>
    <p:extLst>
      <p:ext uri="{BB962C8B-B14F-4D97-AF65-F5344CB8AC3E}">
        <p14:creationId xmlns:p14="http://schemas.microsoft.com/office/powerpoint/2010/main" val="168179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1" y="1"/>
            <a:ext cx="2949099" cy="498933"/>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4939" y="1"/>
            <a:ext cx="2949099" cy="498933"/>
          </a:xfrm>
          <a:prstGeom prst="rect">
            <a:avLst/>
          </a:prstGeom>
        </p:spPr>
        <p:txBody>
          <a:bodyPr vert="horz" lIns="91440" tIns="45720" rIns="91440" bIns="45720" rtlCol="0"/>
          <a:lstStyle>
            <a:lvl1pPr algn="r">
              <a:defRPr sz="1200"/>
            </a:lvl1pPr>
          </a:lstStyle>
          <a:p>
            <a:fld id="{FAD30240-3B76-4E52-B42B-C39F5C218F4D}" type="datetimeFigureOut">
              <a:rPr lang="nl-NL" smtClean="0"/>
              <a:t>24-9-2020</a:t>
            </a:fld>
            <a:endParaRPr lang="nl-NL"/>
          </a:p>
        </p:txBody>
      </p:sp>
      <p:sp>
        <p:nvSpPr>
          <p:cNvPr id="4" name="Tijdelijke aanduiding voor dia-afbeelding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1" y="9445170"/>
            <a:ext cx="2949099" cy="498931"/>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DE501649-886C-4324-AD4C-E61C88D47728}" type="slidenum">
              <a:rPr lang="nl-NL" smtClean="0"/>
              <a:t>‹#›</a:t>
            </a:fld>
            <a:endParaRPr lang="nl-NL"/>
          </a:p>
        </p:txBody>
      </p:sp>
    </p:spTree>
    <p:extLst>
      <p:ext uri="{BB962C8B-B14F-4D97-AF65-F5344CB8AC3E}">
        <p14:creationId xmlns:p14="http://schemas.microsoft.com/office/powerpoint/2010/main" val="1169954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8" Type="http://schemas.openxmlformats.org/officeDocument/2006/relationships/hyperlink" Target="https://public.wmo.int/en/media/press-release/state-of-climate-2017-%E2%80%93-extreme-weather-and-high-impacts" TargetMode="External"/><Relationship Id="rId3" Type="http://schemas.openxmlformats.org/officeDocument/2006/relationships/hyperlink" Target="http://www.knmi.nl/over-het-knmi/nieuws/extreme-regen-orkaan-harvey-zwaarder-door-klimaatverandering" TargetMode="External"/><Relationship Id="rId7" Type="http://schemas.openxmlformats.org/officeDocument/2006/relationships/hyperlink" Target="https://www.knmi.nl/over-het-knmi/nieuws/droogte-in-zuid-afrika"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www.who.int/news-room/detail/15-09-2017-world-hunger-again-on-the-rise-driven-by-conflict-and-climate-change-new-un-report-says" TargetMode="External"/><Relationship Id="rId5" Type="http://schemas.openxmlformats.org/officeDocument/2006/relationships/hyperlink" Target="https://www.humanityhouse.org/rampen-conflicten-zuid-azie-nepal-india-en-bangladesh-overstromingen-2017/" TargetMode="External"/><Relationship Id="rId4" Type="http://schemas.openxmlformats.org/officeDocument/2006/relationships/hyperlink" Target="https://www.theguardian.com/us-news/2018/jun/06/flooding-from-high-tides-has-doubled-in-the-us-in-just-30-years"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pi-monitor-frontend-production.s3-website-eu-west-1.amazonaws.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most engineering lectures concept op sustainability as design criterion is introduced. This motivated by several arguments: healthy environment (no pollution) and limited resources. Otherwise we run out of them.</a:t>
            </a:r>
            <a:endParaRPr lang="nl-NL" dirty="0"/>
          </a:p>
        </p:txBody>
      </p:sp>
      <p:sp>
        <p:nvSpPr>
          <p:cNvPr id="4" name="Slide Number Placeholder 3"/>
          <p:cNvSpPr>
            <a:spLocks noGrp="1"/>
          </p:cNvSpPr>
          <p:nvPr>
            <p:ph type="sldNum" sz="quarter" idx="5"/>
          </p:nvPr>
        </p:nvSpPr>
        <p:spPr/>
        <p:txBody>
          <a:bodyPr/>
          <a:lstStyle/>
          <a:p>
            <a:fld id="{DE501649-886C-4324-AD4C-E61C88D47728}" type="slidenum">
              <a:rPr lang="nl-NL" smtClean="0"/>
              <a:t>2</a:t>
            </a:fld>
            <a:endParaRPr lang="nl-NL"/>
          </a:p>
        </p:txBody>
      </p:sp>
    </p:spTree>
    <p:extLst>
      <p:ext uri="{BB962C8B-B14F-4D97-AF65-F5344CB8AC3E}">
        <p14:creationId xmlns:p14="http://schemas.microsoft.com/office/powerpoint/2010/main" val="4008201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WMO </a:t>
            </a:r>
            <a:r>
              <a:rPr lang="en-US" dirty="0" err="1"/>
              <a:t>en</a:t>
            </a:r>
            <a:r>
              <a:rPr lang="en-US" dirty="0"/>
              <a:t> IPCC </a:t>
            </a:r>
            <a:r>
              <a:rPr lang="en-US" dirty="0" err="1"/>
              <a:t>monitoren</a:t>
            </a:r>
            <a:r>
              <a:rPr lang="en-US" dirty="0"/>
              <a:t> de </a:t>
            </a:r>
            <a:r>
              <a:rPr lang="en-US" dirty="0" err="1"/>
              <a:t>staat</a:t>
            </a:r>
            <a:r>
              <a:rPr lang="en-US" dirty="0"/>
              <a:t> van het </a:t>
            </a:r>
            <a:r>
              <a:rPr lang="en-US" dirty="0" err="1"/>
              <a:t>klimaat</a:t>
            </a:r>
            <a:r>
              <a:rPr lang="en-US" dirty="0"/>
              <a:t> </a:t>
            </a:r>
            <a:r>
              <a:rPr lang="en-US" dirty="0" err="1"/>
              <a:t>en</a:t>
            </a:r>
            <a:r>
              <a:rPr lang="en-US" dirty="0"/>
              <a:t> de </a:t>
            </a:r>
            <a:r>
              <a:rPr lang="en-US" dirty="0" err="1"/>
              <a:t>ontwikkeling</a:t>
            </a:r>
            <a:r>
              <a:rPr lang="en-US" dirty="0"/>
              <a:t> van </a:t>
            </a:r>
            <a:r>
              <a:rPr lang="en-US" dirty="0" err="1"/>
              <a:t>klimaatkennis</a:t>
            </a:r>
            <a:r>
              <a:rPr lang="en-US" dirty="0"/>
              <a:t>.</a:t>
            </a:r>
          </a:p>
        </p:txBody>
      </p:sp>
      <p:sp>
        <p:nvSpPr>
          <p:cNvPr id="4" name="Slide Number Placeholder 3"/>
          <p:cNvSpPr>
            <a:spLocks noGrp="1"/>
          </p:cNvSpPr>
          <p:nvPr>
            <p:ph type="sldNum" sz="quarter" idx="5"/>
          </p:nvPr>
        </p:nvSpPr>
        <p:spPr/>
        <p:txBody>
          <a:bodyPr/>
          <a:lstStyle/>
          <a:p>
            <a:fld id="{DE501649-886C-4324-AD4C-E61C88D47728}" type="slidenum">
              <a:rPr lang="nl-NL" smtClean="0"/>
              <a:t>26</a:t>
            </a:fld>
            <a:endParaRPr lang="nl-NL"/>
          </a:p>
        </p:txBody>
      </p:sp>
    </p:spTree>
    <p:extLst>
      <p:ext uri="{BB962C8B-B14F-4D97-AF65-F5344CB8AC3E}">
        <p14:creationId xmlns:p14="http://schemas.microsoft.com/office/powerpoint/2010/main" val="3985155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Een greep uit de </a:t>
            </a:r>
            <a:r>
              <a:rPr lang="nl-NL" b="1" dirty="0"/>
              <a:t>risico’s wereldwijd</a:t>
            </a:r>
            <a:r>
              <a:rPr lang="nl-NL" dirty="0"/>
              <a:t>. Kies voor recente voorbeelden (boven aan primaire effecten, onderaan secundaire effecten, benoem cross-links). </a:t>
            </a:r>
          </a:p>
          <a:p>
            <a:endParaRPr lang="nl-NL" dirty="0"/>
          </a:p>
          <a:p>
            <a:r>
              <a:rPr lang="nl-NL" b="1" dirty="0"/>
              <a:t>2 voorbeelden eruit pikken: Hitte &amp; Voedselonzekerheid, gekoppeld aan migratie </a:t>
            </a:r>
          </a:p>
          <a:p>
            <a:pPr marL="228600" indent="-228600">
              <a:buAutoNum type="arabicPeriod"/>
            </a:pPr>
            <a:r>
              <a:rPr lang="nl-NL" b="1" dirty="0"/>
              <a:t>A. Hittewave India: bijvoorbeeld. Sinds 1992 zijn zeker 25000 gestorven in </a:t>
            </a:r>
            <a:r>
              <a:rPr lang="nl-NL" b="1" dirty="0" err="1"/>
              <a:t>india</a:t>
            </a:r>
            <a:r>
              <a:rPr lang="nl-NL" b="1" dirty="0"/>
              <a:t> alleen, </a:t>
            </a:r>
            <a:r>
              <a:rPr lang="nl-NL" b="1" dirty="0" err="1"/>
              <a:t>gslukkig</a:t>
            </a:r>
            <a:r>
              <a:rPr lang="nl-NL" b="1" dirty="0"/>
              <a:t> neemt het aantal sterk af door simpele risk </a:t>
            </a:r>
            <a:r>
              <a:rPr lang="nl-NL" b="1" dirty="0" err="1"/>
              <a:t>reduction</a:t>
            </a:r>
            <a:r>
              <a:rPr lang="nl-NL" b="1" dirty="0"/>
              <a:t> maatregelen.</a:t>
            </a:r>
          </a:p>
          <a:p>
            <a:r>
              <a:rPr lang="nl-NL" dirty="0"/>
              <a:t>Bijna overal zijn hittegolven nu warmer dan een eeuw geleden. </a:t>
            </a:r>
            <a:r>
              <a:rPr lang="en-US" dirty="0"/>
              <a:t>Cross link: Door </a:t>
            </a:r>
            <a:r>
              <a:rPr lang="en-US" dirty="0" err="1"/>
              <a:t>hitte</a:t>
            </a:r>
            <a:r>
              <a:rPr lang="en-US" dirty="0"/>
              <a:t> in </a:t>
            </a:r>
            <a:r>
              <a:rPr lang="en-US" dirty="0" err="1"/>
              <a:t>combinatie</a:t>
            </a:r>
            <a:r>
              <a:rPr lang="en-US" dirty="0"/>
              <a:t> met </a:t>
            </a:r>
            <a:r>
              <a:rPr lang="en-US" dirty="0" err="1"/>
              <a:t>droogte</a:t>
            </a:r>
            <a:r>
              <a:rPr lang="en-US" dirty="0"/>
              <a:t>: </a:t>
            </a:r>
            <a:r>
              <a:rPr lang="en-US" dirty="0" err="1"/>
              <a:t>bosbranden</a:t>
            </a:r>
            <a:endParaRPr lang="en-US" dirty="0"/>
          </a:p>
          <a:p>
            <a:pPr marL="228600" indent="-228600">
              <a:buAutoNum type="arabicPeriod"/>
            </a:pPr>
            <a:r>
              <a:rPr lang="en-US" b="1" dirty="0"/>
              <a:t>B Impact op flora en fauna: </a:t>
            </a:r>
            <a:r>
              <a:rPr lang="en-US" dirty="0" err="1"/>
              <a:t>Grootschalige</a:t>
            </a:r>
            <a:r>
              <a:rPr lang="en-US" dirty="0"/>
              <a:t> </a:t>
            </a:r>
            <a:r>
              <a:rPr lang="en-US" dirty="0" err="1"/>
              <a:t>sterfte</a:t>
            </a:r>
            <a:r>
              <a:rPr lang="en-US" dirty="0"/>
              <a:t> Great Barrier reef in </a:t>
            </a:r>
            <a:r>
              <a:rPr lang="en-US" dirty="0" err="1"/>
              <a:t>agv</a:t>
            </a:r>
            <a:r>
              <a:rPr lang="en-US" dirty="0"/>
              <a:t> </a:t>
            </a:r>
            <a:r>
              <a:rPr lang="en-US" dirty="0" err="1"/>
              <a:t>hoge</a:t>
            </a:r>
            <a:r>
              <a:rPr lang="en-US" dirty="0"/>
              <a:t> </a:t>
            </a:r>
            <a:r>
              <a:rPr lang="en-US" dirty="0" err="1"/>
              <a:t>watertemperaturen</a:t>
            </a:r>
            <a:r>
              <a:rPr lang="en-US" dirty="0"/>
              <a:t> </a:t>
            </a:r>
            <a:r>
              <a:rPr lang="nl-NL" dirty="0"/>
              <a:t>Ook verschuiving klimaatzones noemen (en VECTOREN) </a:t>
            </a:r>
          </a:p>
          <a:p>
            <a:pPr marL="228600" indent="-228600">
              <a:buAutoNum type="arabicPeriod"/>
            </a:pPr>
            <a:endParaRPr lang="nl-NL" b="1" dirty="0"/>
          </a:p>
          <a:p>
            <a:pPr marL="228600" indent="-228600">
              <a:buAutoNum type="arabicPeriod"/>
            </a:pPr>
            <a:r>
              <a:rPr lang="en-US" b="1" dirty="0"/>
              <a:t>2. A. </a:t>
            </a:r>
            <a:r>
              <a:rPr lang="nl-NL" b="1" dirty="0"/>
              <a:t>Op 25 mei 2018 is storm Alberto </a:t>
            </a:r>
            <a:r>
              <a:rPr lang="nl-NL" dirty="0"/>
              <a:t>ontstaan in de Caribische Zee: heeft tot wateroverlast in het zuidoosten van de Verenigde Staten gezorgd.</a:t>
            </a:r>
          </a:p>
          <a:p>
            <a:r>
              <a:rPr lang="nl-NL" dirty="0"/>
              <a:t>De langjarige trend in de aantallen en sterkte van orkanen is moeilijk te bepalen omdat het waarneemsysteem zo verbeterd is over de afgelopen 130 jaar. </a:t>
            </a:r>
            <a:r>
              <a:rPr lang="nl-NL" b="1" dirty="0"/>
              <a:t>Echter, het leeuwendeel van de schade van orkanen komt meestal door water: </a:t>
            </a:r>
            <a:r>
              <a:rPr lang="nl-NL" dirty="0">
                <a:hlinkClick r:id="rId3"/>
              </a:rPr>
              <a:t>extreme regen </a:t>
            </a:r>
            <a:r>
              <a:rPr lang="nl-NL" dirty="0"/>
              <a:t>en stormvloed. </a:t>
            </a:r>
            <a:r>
              <a:rPr lang="nl-NL" b="1" dirty="0"/>
              <a:t>Zowel modellen als waarnemingen laten zien dat de regen sterk toeneemt</a:t>
            </a:r>
            <a:r>
              <a:rPr lang="nl-NL" dirty="0"/>
              <a:t>, bijvoorbeeld rond de 15 procent voor de Golfkust van de VS over de afgelopen eeuw. </a:t>
            </a:r>
            <a:r>
              <a:rPr lang="nl-NL" b="1" dirty="0"/>
              <a:t>Stormvloeden worden hoger door de zeespiegelstijging. Dus de fysische impact van orkanen is toegenomen.</a:t>
            </a:r>
          </a:p>
          <a:p>
            <a:r>
              <a:rPr lang="nl-NL" dirty="0"/>
              <a:t>Neerslagextremen: nemen wereldgemiddeld duidelijk toe, maar lokaal kan dat anders zijn.</a:t>
            </a:r>
          </a:p>
          <a:p>
            <a:r>
              <a:rPr lang="nl-NL" dirty="0"/>
              <a:t>https://www.knmi.nl/over-het-knmi/nieuws/trends-in-weerextremen-wereldwijd</a:t>
            </a:r>
          </a:p>
          <a:p>
            <a:r>
              <a:rPr lang="en-US" b="1" dirty="0"/>
              <a:t>2.B  </a:t>
            </a:r>
            <a:r>
              <a:rPr lang="en-US" b="1" dirty="0" err="1"/>
              <a:t>Overstromingen</a:t>
            </a:r>
            <a:r>
              <a:rPr lang="en-US" b="1" dirty="0"/>
              <a:t>: </a:t>
            </a:r>
            <a:r>
              <a:rPr lang="en-US" dirty="0"/>
              <a:t>De haven van Boston, 4 </a:t>
            </a:r>
            <a:r>
              <a:rPr lang="en-US" dirty="0" err="1"/>
              <a:t>jan</a:t>
            </a:r>
            <a:r>
              <a:rPr lang="en-US" dirty="0"/>
              <a:t> 2018</a:t>
            </a:r>
          </a:p>
          <a:p>
            <a:r>
              <a:rPr lang="en-US" dirty="0"/>
              <a:t>Het </a:t>
            </a:r>
            <a:r>
              <a:rPr lang="en-US" dirty="0" err="1"/>
              <a:t>aantal</a:t>
            </a:r>
            <a:r>
              <a:rPr lang="en-US" dirty="0"/>
              <a:t> </a:t>
            </a:r>
            <a:r>
              <a:rPr lang="en-US" dirty="0" err="1"/>
              <a:t>overstromingen</a:t>
            </a:r>
            <a:r>
              <a:rPr lang="en-US" dirty="0"/>
              <a:t> in de VS is de </a:t>
            </a:r>
            <a:r>
              <a:rPr lang="en-US" dirty="0" err="1"/>
              <a:t>laatste</a:t>
            </a:r>
            <a:r>
              <a:rPr lang="en-US" dirty="0"/>
              <a:t> 30 </a:t>
            </a:r>
            <a:r>
              <a:rPr lang="en-US" dirty="0" err="1"/>
              <a:t>jaar</a:t>
            </a:r>
            <a:r>
              <a:rPr lang="en-US" dirty="0"/>
              <a:t> </a:t>
            </a:r>
            <a:r>
              <a:rPr lang="en-US" dirty="0" err="1"/>
              <a:t>verdubbeld</a:t>
            </a:r>
            <a:r>
              <a:rPr lang="en-US" dirty="0"/>
              <a:t>. </a:t>
            </a:r>
          </a:p>
          <a:p>
            <a:r>
              <a:rPr lang="en-US" dirty="0">
                <a:hlinkClick r:id="rId4"/>
              </a:rPr>
              <a:t>https://www.theguardian.com/us-news/2018/jun/06/flooding-from-high-tides-has-doubled-in-the-us-in-just-30-years</a:t>
            </a:r>
            <a:endParaRPr lang="en-US" dirty="0"/>
          </a:p>
          <a:p>
            <a:r>
              <a:rPr lang="en-US" dirty="0"/>
              <a:t>Maar Zuid Oost </a:t>
            </a:r>
            <a:r>
              <a:rPr lang="en-US" dirty="0" err="1"/>
              <a:t>Azie</a:t>
            </a:r>
            <a:r>
              <a:rPr lang="en-US" dirty="0"/>
              <a:t> </a:t>
            </a:r>
            <a:r>
              <a:rPr lang="en-US" dirty="0" err="1"/>
              <a:t>heeft</a:t>
            </a:r>
            <a:r>
              <a:rPr lang="en-US" dirty="0"/>
              <a:t> </a:t>
            </a:r>
            <a:r>
              <a:rPr lang="en-US" dirty="0" err="1"/>
              <a:t>ook</a:t>
            </a:r>
            <a:r>
              <a:rPr lang="en-US" dirty="0"/>
              <a:t> heel </a:t>
            </a:r>
            <a:r>
              <a:rPr lang="en-US" dirty="0" err="1"/>
              <a:t>veel</a:t>
            </a:r>
            <a:r>
              <a:rPr lang="en-US" dirty="0"/>
              <a:t> </a:t>
            </a:r>
            <a:r>
              <a:rPr lang="en-US" dirty="0" err="1"/>
              <a:t>te</a:t>
            </a:r>
            <a:r>
              <a:rPr lang="en-US" dirty="0"/>
              <a:t> </a:t>
            </a:r>
            <a:r>
              <a:rPr lang="en-US" dirty="0" err="1"/>
              <a:t>verduren</a:t>
            </a:r>
            <a:r>
              <a:rPr lang="en-US" dirty="0"/>
              <a:t> </a:t>
            </a:r>
            <a:r>
              <a:rPr lang="en-US" dirty="0" err="1"/>
              <a:t>gehad</a:t>
            </a:r>
            <a:r>
              <a:rPr lang="en-US" dirty="0"/>
              <a:t>. Met </a:t>
            </a:r>
            <a:r>
              <a:rPr lang="en-US" dirty="0" err="1"/>
              <a:t>alleen</a:t>
            </a:r>
            <a:r>
              <a:rPr lang="en-US" dirty="0"/>
              <a:t> al 1300 </a:t>
            </a:r>
            <a:r>
              <a:rPr lang="en-US" dirty="0" err="1"/>
              <a:t>doden</a:t>
            </a:r>
            <a:r>
              <a:rPr lang="en-US" dirty="0"/>
              <a:t> in India in de </a:t>
            </a:r>
            <a:r>
              <a:rPr lang="en-US" dirty="0" err="1"/>
              <a:t>zomer</a:t>
            </a:r>
            <a:r>
              <a:rPr lang="en-US" dirty="0"/>
              <a:t> van 2017.</a:t>
            </a:r>
          </a:p>
          <a:p>
            <a:r>
              <a:rPr lang="en-US" dirty="0">
                <a:hlinkClick r:id="rId5"/>
              </a:rPr>
              <a:t>https://www.humanityhouse.org/rampen-conflicten-zuid-azie-nepal-india-en-bangladesh-overstromingen-2017/</a:t>
            </a:r>
            <a:endParaRPr lang="en-US" dirty="0"/>
          </a:p>
          <a:p>
            <a:r>
              <a:rPr lang="en-US" b="1" dirty="0"/>
              <a:t>3. A: </a:t>
            </a:r>
            <a:r>
              <a:rPr lang="en-US" b="1" dirty="0" err="1"/>
              <a:t>Droogte</a:t>
            </a:r>
            <a:endParaRPr lang="en-US" b="1" dirty="0"/>
          </a:p>
          <a:p>
            <a:r>
              <a:rPr lang="nl-NL" dirty="0"/>
              <a:t>Trends in droogte hangen sterk af van de definitie van de droogte (te weinig regen, te veel verdamping, watertekort van elders). Deze factoren zijn ook nog sterk afhankelijk van de regio en het seizoen, en de laatste twee van bijvoorbeeld irrigatie en transport van water. Tenslotte is de invloed van het weer altijd heel groot ten opzichte van de trend. Er zijn dus geen algemeenheden over droogte te zeggen, behalve dat het meestal heel lastig is een trend aan te tonen.</a:t>
            </a:r>
          </a:p>
          <a:p>
            <a:r>
              <a:rPr lang="nl-NL" b="1" dirty="0"/>
              <a:t>Zeldzame droogte</a:t>
            </a:r>
          </a:p>
          <a:p>
            <a:r>
              <a:rPr lang="nl-NL" dirty="0"/>
              <a:t>17 april 2018: Kaapstad: De miljoenenstad Kaapstad begon dit jaar met aftellen naar ‘</a:t>
            </a:r>
            <a:r>
              <a:rPr lang="nl-NL" dirty="0" err="1"/>
              <a:t>day</a:t>
            </a:r>
            <a:r>
              <a:rPr lang="nl-NL" dirty="0"/>
              <a:t> zero’, de dag waarop er geen water meer uit de kraan zou komen.(gebeurt uiteindelijk waarschijnlijk pas in 2019). Het is onduidelijk wat de precieze oorzaak is van de huidige langdurige droogte. Neerslag in Zuid-Afrika heeft grote natuurlijke variaties op tijdschalen van jaren en langer. De huidige droogte is echter zeldzaam, geschat wordt dat dit maar eens in de 300 jaar voorkomt. Mogelijk heeft het wereldwijde weerfenomeen El </a:t>
            </a:r>
            <a:r>
              <a:rPr lang="nl-NL" dirty="0" err="1"/>
              <a:t>Niño</a:t>
            </a:r>
            <a:r>
              <a:rPr lang="nl-NL" dirty="0"/>
              <a:t> - erg sterk in 2015-2016 - hier een rol gespeeld.</a:t>
            </a:r>
          </a:p>
          <a:p>
            <a:r>
              <a:rPr lang="nl-NL" dirty="0"/>
              <a:t>https://www.knmi.nl/over-het-knmi/nieuws/droogte-in-zuid-afrika</a:t>
            </a:r>
          </a:p>
          <a:p>
            <a:r>
              <a:rPr lang="nl-NL" b="1" dirty="0"/>
              <a:t>Minder regen in de toekomst</a:t>
            </a:r>
          </a:p>
          <a:p>
            <a:r>
              <a:rPr lang="nl-NL" dirty="0"/>
              <a:t>Klimaatmodellen voorspellen dat zelfs in een gunstig scenario waarbij wereldwijd een actief beleid wordt gevoerd om broeikasgasuitstoot te beperken, hogere temperaturen (figuur 2) en droge periodes (figuur 3) in Zuid-Afrika vaker voorkomen. Dit komt doordat de </a:t>
            </a:r>
            <a:r>
              <a:rPr lang="nl-NL" dirty="0" err="1"/>
              <a:t>Roaring</a:t>
            </a:r>
            <a:r>
              <a:rPr lang="nl-NL" dirty="0"/>
              <a:t> </a:t>
            </a:r>
            <a:r>
              <a:rPr lang="nl-NL" dirty="0" err="1"/>
              <a:t>Forties</a:t>
            </a:r>
            <a:r>
              <a:rPr lang="nl-NL" dirty="0"/>
              <a:t> bij de hogere toekomstige temperaturen minder ver noordwaarts trekken. Hierdoor bereikt de regen Zuid-Afrika minder vaak en zal goede drinkwatervoorziening vermoedelijk een toenemend probleem worden.</a:t>
            </a:r>
          </a:p>
          <a:p>
            <a:endParaRPr lang="en-US" b="1" dirty="0"/>
          </a:p>
          <a:p>
            <a:r>
              <a:rPr lang="nl-NL" b="1" dirty="0"/>
              <a:t>3. B Voedselonzekerheid: 16 sept 2017:  </a:t>
            </a:r>
            <a:r>
              <a:rPr lang="nl-NL" dirty="0"/>
              <a:t>UN report over voedselveiligheid: Nadat honger 10 jaar lang wereldwijd afnam, neemt het sinds 2016 weer toe met </a:t>
            </a:r>
            <a:r>
              <a:rPr lang="en-US" dirty="0"/>
              <a:t>815 million people in 2016, or 11 per cent of the global population. </a:t>
            </a:r>
            <a:r>
              <a:rPr lang="en-US" dirty="0" err="1"/>
              <a:t>Waarbij</a:t>
            </a:r>
            <a:r>
              <a:rPr lang="en-US" dirty="0"/>
              <a:t> </a:t>
            </a:r>
            <a:r>
              <a:rPr lang="en-US" dirty="0" err="1"/>
              <a:t>klimaatveandering</a:t>
            </a:r>
            <a:r>
              <a:rPr lang="en-US" dirty="0"/>
              <a:t> in </a:t>
            </a:r>
            <a:r>
              <a:rPr lang="en-US" dirty="0" err="1"/>
              <a:t>samenhang</a:t>
            </a:r>
            <a:r>
              <a:rPr lang="en-US" dirty="0"/>
              <a:t> met </a:t>
            </a:r>
            <a:r>
              <a:rPr lang="en-US" dirty="0" err="1"/>
              <a:t>conflicten</a:t>
            </a:r>
            <a:r>
              <a:rPr lang="en-US" dirty="0"/>
              <a:t> </a:t>
            </a:r>
            <a:r>
              <a:rPr lang="en-US" dirty="0" err="1"/>
              <a:t>ald</a:t>
            </a:r>
            <a:r>
              <a:rPr lang="en-US" dirty="0"/>
              <a:t> </a:t>
            </a:r>
            <a:r>
              <a:rPr lang="en-US" dirty="0" err="1"/>
              <a:t>één</a:t>
            </a:r>
            <a:r>
              <a:rPr lang="en-US" dirty="0"/>
              <a:t> van de </a:t>
            </a:r>
            <a:r>
              <a:rPr lang="en-US" dirty="0" err="1"/>
              <a:t>belangrijkste</a:t>
            </a:r>
            <a:r>
              <a:rPr lang="en-US" dirty="0"/>
              <a:t> </a:t>
            </a:r>
            <a:r>
              <a:rPr lang="en-US" dirty="0" err="1"/>
              <a:t>oorzaken</a:t>
            </a:r>
            <a:r>
              <a:rPr lang="en-US" dirty="0"/>
              <a:t> </a:t>
            </a:r>
            <a:r>
              <a:rPr lang="en-US" dirty="0" err="1"/>
              <a:t>wordt</a:t>
            </a:r>
            <a:r>
              <a:rPr lang="en-US" dirty="0"/>
              <a:t> </a:t>
            </a:r>
            <a:r>
              <a:rPr lang="en-US" dirty="0" err="1"/>
              <a:t>gezien</a:t>
            </a:r>
            <a:r>
              <a:rPr lang="en-US" dirty="0"/>
              <a:t>. </a:t>
            </a:r>
          </a:p>
          <a:p>
            <a:r>
              <a:rPr lang="en-US" b="1" dirty="0" err="1"/>
              <a:t>Miljoenen</a:t>
            </a:r>
            <a:r>
              <a:rPr lang="en-US" b="1" dirty="0"/>
              <a:t> </a:t>
            </a:r>
            <a:r>
              <a:rPr lang="en-US" b="1" dirty="0" err="1"/>
              <a:t>mensen</a:t>
            </a:r>
            <a:r>
              <a:rPr lang="en-US" b="1" dirty="0"/>
              <a:t> in </a:t>
            </a:r>
            <a:r>
              <a:rPr lang="en-US" b="1" dirty="0" err="1"/>
              <a:t>oost-Afrika</a:t>
            </a:r>
            <a:r>
              <a:rPr lang="en-US" b="1" dirty="0"/>
              <a:t>  </a:t>
            </a:r>
            <a:r>
              <a:rPr lang="en-US" b="1" dirty="0" err="1"/>
              <a:t>lijden</a:t>
            </a:r>
            <a:r>
              <a:rPr lang="en-US" b="1" dirty="0"/>
              <a:t> op </a:t>
            </a:r>
            <a:r>
              <a:rPr lang="en-US" b="1" dirty="0" err="1"/>
              <a:t>dit</a:t>
            </a:r>
            <a:r>
              <a:rPr lang="en-US" b="1" dirty="0"/>
              <a:t> moment </a:t>
            </a:r>
            <a:r>
              <a:rPr lang="en-US" b="1" dirty="0" err="1"/>
              <a:t>honger</a:t>
            </a:r>
            <a:r>
              <a:rPr lang="en-US" b="1" dirty="0"/>
              <a:t>. </a:t>
            </a:r>
            <a:r>
              <a:rPr lang="en-US" b="1" dirty="0" err="1"/>
              <a:t>Agv</a:t>
            </a:r>
            <a:r>
              <a:rPr lang="en-US" b="1" dirty="0"/>
              <a:t> </a:t>
            </a:r>
            <a:r>
              <a:rPr lang="en-US" b="1" dirty="0" err="1"/>
              <a:t>conflicten</a:t>
            </a:r>
            <a:r>
              <a:rPr lang="en-US" b="1" dirty="0"/>
              <a:t>, </a:t>
            </a:r>
            <a:r>
              <a:rPr lang="en-US" b="1" dirty="0" err="1"/>
              <a:t>droogte</a:t>
            </a:r>
            <a:r>
              <a:rPr lang="en-US" b="1" dirty="0"/>
              <a:t> </a:t>
            </a:r>
            <a:r>
              <a:rPr lang="en-US" b="1" dirty="0" err="1"/>
              <a:t>en</a:t>
            </a:r>
            <a:r>
              <a:rPr lang="en-US" b="1" dirty="0"/>
              <a:t> </a:t>
            </a:r>
            <a:r>
              <a:rPr lang="en-US" b="1" dirty="0" err="1"/>
              <a:t>hoge</a:t>
            </a:r>
            <a:r>
              <a:rPr lang="en-US" b="1" dirty="0"/>
              <a:t> </a:t>
            </a:r>
            <a:r>
              <a:rPr lang="en-US" b="1" dirty="0" err="1"/>
              <a:t>voedselprijzen</a:t>
            </a:r>
            <a:r>
              <a:rPr lang="en-US" b="1" dirty="0"/>
              <a:t>. 2018 — F</a:t>
            </a:r>
            <a:r>
              <a:rPr lang="en-US" dirty="0"/>
              <a:t>rom February to May 2018, torrential rains in East Africa caused floods that killed people, livestock, and crops, and washed away roads and bridges making it hard to deliver aid.</a:t>
            </a:r>
            <a:endParaRPr lang="nl-NL" dirty="0"/>
          </a:p>
          <a:p>
            <a:r>
              <a:rPr lang="nl-NL" dirty="0">
                <a:hlinkClick r:id="rId6"/>
              </a:rPr>
              <a:t>http://www.who.int/news-room/detail/15-09-2017-world-hunger-again-on-the-rise-driven-by-conflict-and-climate-change-new-un-report-says</a:t>
            </a:r>
            <a:endParaRPr lang="nl-NL" dirty="0"/>
          </a:p>
          <a:p>
            <a:r>
              <a:rPr lang="nl-NL" dirty="0">
                <a:hlinkClick r:id="rId7"/>
              </a:rPr>
              <a:t>https://www.knmi.nl/over-het-knmi/nieuws/droogte-in-zuid-afrika</a:t>
            </a:r>
            <a:endParaRPr lang="nl-NL" dirty="0"/>
          </a:p>
          <a:p>
            <a:r>
              <a:rPr lang="en-US" dirty="0"/>
              <a:t>In 2017 </a:t>
            </a:r>
            <a:r>
              <a:rPr lang="en-US" dirty="0" err="1"/>
              <a:t>waren</a:t>
            </a:r>
            <a:r>
              <a:rPr lang="en-US" dirty="0"/>
              <a:t> </a:t>
            </a:r>
            <a:r>
              <a:rPr lang="en-US" dirty="0" err="1"/>
              <a:t>er</a:t>
            </a:r>
            <a:r>
              <a:rPr lang="en-US" dirty="0"/>
              <a:t> </a:t>
            </a:r>
            <a:r>
              <a:rPr lang="en-US" dirty="0" err="1"/>
              <a:t>alleen</a:t>
            </a:r>
            <a:r>
              <a:rPr lang="en-US" dirty="0"/>
              <a:t> al in </a:t>
            </a:r>
            <a:r>
              <a:rPr lang="en-US" dirty="0" err="1"/>
              <a:t>Somalie</a:t>
            </a:r>
            <a:r>
              <a:rPr lang="en-US" dirty="0"/>
              <a:t> </a:t>
            </a:r>
            <a:r>
              <a:rPr lang="en-US" dirty="0" err="1"/>
              <a:t>bijna</a:t>
            </a:r>
            <a:r>
              <a:rPr lang="en-US" dirty="0"/>
              <a:t> 10 </a:t>
            </a:r>
            <a:r>
              <a:rPr lang="en-US" dirty="0" err="1"/>
              <a:t>miljoen</a:t>
            </a:r>
            <a:r>
              <a:rPr lang="en-US" dirty="0"/>
              <a:t> </a:t>
            </a:r>
            <a:r>
              <a:rPr lang="en-US" dirty="0" err="1"/>
              <a:t>mensen</a:t>
            </a:r>
            <a:r>
              <a:rPr lang="en-US" dirty="0"/>
              <a:t> die </a:t>
            </a:r>
            <a:r>
              <a:rPr lang="en-US" dirty="0" err="1"/>
              <a:t>binnen</a:t>
            </a:r>
            <a:r>
              <a:rPr lang="en-US" dirty="0"/>
              <a:t> </a:t>
            </a:r>
            <a:r>
              <a:rPr lang="en-US" dirty="0" err="1"/>
              <a:t>hun</a:t>
            </a:r>
            <a:r>
              <a:rPr lang="en-US" dirty="0"/>
              <a:t> </a:t>
            </a:r>
            <a:r>
              <a:rPr lang="en-US" dirty="0" err="1"/>
              <a:t>landen</a:t>
            </a:r>
            <a:r>
              <a:rPr lang="en-US" dirty="0"/>
              <a:t> </a:t>
            </a:r>
            <a:r>
              <a:rPr lang="en-US" dirty="0" err="1"/>
              <a:t>migreerden</a:t>
            </a:r>
            <a:r>
              <a:rPr lang="en-US" dirty="0"/>
              <a:t> </a:t>
            </a:r>
            <a:r>
              <a:rPr lang="en-US" dirty="0" err="1"/>
              <a:t>vanwege</a:t>
            </a:r>
            <a:r>
              <a:rPr lang="en-US" dirty="0"/>
              <a:t> </a:t>
            </a:r>
            <a:r>
              <a:rPr lang="en-US" dirty="0" err="1"/>
              <a:t>droogte</a:t>
            </a:r>
            <a:r>
              <a:rPr lang="en-US" dirty="0"/>
              <a:t>. </a:t>
            </a:r>
            <a:r>
              <a:rPr lang="en-US" dirty="0" err="1"/>
              <a:t>Bron</a:t>
            </a:r>
            <a:r>
              <a:rPr lang="en-US" dirty="0"/>
              <a:t>: WMO Climate Risks 2017 diagram: Impact United Nations High Commissioner for Refugees: </a:t>
            </a:r>
            <a:r>
              <a:rPr lang="en-US" dirty="0">
                <a:hlinkClick r:id="rId8"/>
              </a:rPr>
              <a:t>https://public.wmo.int/en/media/press-release/state-of-climate-2017-%E2%80%93-extreme-weather-and-high-impacts</a:t>
            </a:r>
            <a:endParaRPr lang="en-US" dirty="0"/>
          </a:p>
          <a:p>
            <a:r>
              <a:rPr lang="nl-NL" dirty="0"/>
              <a:t>&gt;&gt;Door voedselonzekerheid en overstromingen neemt risico op conflicten en migratie toe. Maar ook andersom: conflicten (gevoed door klimaatverandering) hebben ook weer hongersnood tot gevolg.  </a:t>
            </a:r>
          </a:p>
          <a:p>
            <a:endParaRPr lang="nl-NL" dirty="0"/>
          </a:p>
          <a:p>
            <a:endParaRPr lang="en-US" dirty="0"/>
          </a:p>
          <a:p>
            <a:endParaRPr lang="nl-NL" dirty="0"/>
          </a:p>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31</a:t>
            </a:fld>
            <a:endParaRPr lang="nl-NL"/>
          </a:p>
        </p:txBody>
      </p:sp>
    </p:spTree>
    <p:extLst>
      <p:ext uri="{BB962C8B-B14F-4D97-AF65-F5344CB8AC3E}">
        <p14:creationId xmlns:p14="http://schemas.microsoft.com/office/powerpoint/2010/main" val="3760426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88900" y="746125"/>
            <a:ext cx="6627813" cy="3729038"/>
          </a:xfrm>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13384593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502BA106-926A-7A41-9AD7-11CE2591B48A}" type="slidenum">
              <a:rPr lang="en-US"/>
              <a:pPr/>
              <a:t>42</a:t>
            </a:fld>
            <a:endParaRPr lang="en-US"/>
          </a:p>
        </p:txBody>
      </p:sp>
      <p:sp>
        <p:nvSpPr>
          <p:cNvPr id="19459" name="Rectangle 2"/>
          <p:cNvSpPr>
            <a:spLocks noGrp="1" noRot="1" noChangeAspect="1" noChangeArrowheads="1"/>
          </p:cNvSpPr>
          <p:nvPr>
            <p:ph type="sldImg"/>
          </p:nvPr>
        </p:nvSpPr>
        <p:spPr>
          <a:xfrm>
            <a:off x="88900" y="746125"/>
            <a:ext cx="6627813" cy="3729038"/>
          </a:xfrm>
          <a:solidFill>
            <a:srgbClr val="FFFFFF"/>
          </a:solidFill>
          <a:ln/>
        </p:spPr>
      </p:sp>
      <p:sp>
        <p:nvSpPr>
          <p:cNvPr id="19460" name="Rectangle 3"/>
          <p:cNvSpPr>
            <a:spLocks noGrp="1" noChangeArrowheads="1"/>
          </p:cNvSpPr>
          <p:nvPr>
            <p:ph type="body" idx="1"/>
          </p:nvPr>
        </p:nvSpPr>
        <p:spPr>
          <a:xfrm>
            <a:off x="907415" y="4723448"/>
            <a:ext cx="4990783" cy="4474845"/>
          </a:xfrm>
          <a:solidFill>
            <a:srgbClr val="FFFFFF"/>
          </a:solidFill>
          <a:ln>
            <a:solidFill>
              <a:srgbClr val="000000"/>
            </a:solidFill>
          </a:ln>
        </p:spPr>
        <p:txBody>
          <a:bodyPr/>
          <a:lstStyle/>
          <a:p>
            <a:pPr eaLnBrk="1" hangingPunct="1"/>
            <a:r>
              <a:rPr lang="en-GB" dirty="0" err="1">
                <a:latin typeface="Times" charset="0"/>
                <a:ea typeface="ＭＳ Ｐゴシック" charset="-128"/>
                <a:cs typeface="ＭＳ Ｐゴシック" charset="-128"/>
              </a:rPr>
              <a:t>Huidige</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massaverlies</a:t>
            </a:r>
            <a:r>
              <a:rPr lang="en-GB" dirty="0">
                <a:latin typeface="Times" charset="0"/>
                <a:ea typeface="ＭＳ Ｐゴシック" charset="-128"/>
                <a:cs typeface="ＭＳ Ｐゴシック" charset="-128"/>
              </a:rPr>
              <a:t> is </a:t>
            </a:r>
            <a:r>
              <a:rPr lang="en-GB" dirty="0" err="1">
                <a:latin typeface="Times" charset="0"/>
                <a:ea typeface="ＭＳ Ｐゴシック" charset="-128"/>
                <a:cs typeface="ＭＳ Ｐゴシック" charset="-128"/>
              </a:rPr>
              <a:t>ongeveer</a:t>
            </a:r>
            <a:r>
              <a:rPr lang="en-GB" dirty="0">
                <a:latin typeface="Times" charset="0"/>
                <a:ea typeface="ＭＳ Ｐゴシック" charset="-128"/>
                <a:cs typeface="ＭＳ Ｐゴシック" charset="-128"/>
              </a:rPr>
              <a:t> 150 Gt per </a:t>
            </a:r>
            <a:r>
              <a:rPr lang="en-GB" dirty="0" err="1">
                <a:latin typeface="Times" charset="0"/>
                <a:ea typeface="ＭＳ Ｐゴシック" charset="-128"/>
                <a:cs typeface="ＭＳ Ｐゴシック" charset="-128"/>
              </a:rPr>
              <a:t>jaar</a:t>
            </a:r>
            <a:r>
              <a:rPr lang="en-GB" dirty="0">
                <a:latin typeface="Times" charset="0"/>
                <a:ea typeface="ＭＳ Ｐゴシック" charset="-128"/>
                <a:cs typeface="ＭＳ Ｐゴシック" charset="-128"/>
              </a:rPr>
              <a:t>, of 150 km3 per </a:t>
            </a:r>
            <a:r>
              <a:rPr lang="en-GB" dirty="0" err="1">
                <a:latin typeface="Times" charset="0"/>
                <a:ea typeface="ＭＳ Ｐゴシック" charset="-128"/>
                <a:cs typeface="ＭＳ Ｐゴシック" charset="-128"/>
              </a:rPr>
              <a:t>jaar</a:t>
            </a:r>
            <a:endParaRPr lang="en-GB" dirty="0">
              <a:latin typeface="Times" charset="0"/>
              <a:ea typeface="ＭＳ Ｐゴシック" charset="-128"/>
              <a:cs typeface="ＭＳ Ｐゴシック" charset="-128"/>
            </a:endParaRPr>
          </a:p>
          <a:p>
            <a:pPr eaLnBrk="1" hangingPunct="1"/>
            <a:r>
              <a:rPr lang="en-GB" dirty="0" err="1">
                <a:latin typeface="Times" charset="0"/>
                <a:ea typeface="ＭＳ Ｐゴシック" charset="-128"/>
                <a:cs typeface="ＭＳ Ｐゴシック" charset="-128"/>
              </a:rPr>
              <a:t>Waarom</a:t>
            </a:r>
            <a:r>
              <a:rPr lang="en-GB" dirty="0">
                <a:latin typeface="Times" charset="0"/>
                <a:ea typeface="ＭＳ Ｐゴシック" charset="-128"/>
                <a:cs typeface="ＭＳ Ｐゴシック" charset="-128"/>
              </a:rPr>
              <a:t> graven we </a:t>
            </a:r>
            <a:r>
              <a:rPr lang="en-GB" dirty="0" err="1">
                <a:latin typeface="Times" charset="0"/>
                <a:ea typeface="ＭＳ Ｐゴシック" charset="-128"/>
                <a:cs typeface="ＭＳ Ｐゴシック" charset="-128"/>
              </a:rPr>
              <a:t>geen</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geul</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langs</a:t>
            </a:r>
            <a:r>
              <a:rPr lang="en-GB" dirty="0">
                <a:latin typeface="Times" charset="0"/>
                <a:ea typeface="ＭＳ Ｐゴシック" charset="-128"/>
                <a:cs typeface="ＭＳ Ｐゴシック" charset="-128"/>
              </a:rPr>
              <a:t> de </a:t>
            </a:r>
            <a:r>
              <a:rPr lang="en-GB" dirty="0" err="1">
                <a:latin typeface="Times" charset="0"/>
                <a:ea typeface="ＭＳ Ｐゴシック" charset="-128"/>
                <a:cs typeface="ＭＳ Ｐゴシック" charset="-128"/>
              </a:rPr>
              <a:t>kust</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Materiaal</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kan</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worden</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gebruikt</a:t>
            </a:r>
            <a:r>
              <a:rPr lang="en-GB" dirty="0">
                <a:latin typeface="Times" charset="0"/>
                <a:ea typeface="ＭＳ Ｐゴシック" charset="-128"/>
                <a:cs typeface="ＭＳ Ｐゴシック" charset="-128"/>
              </a:rPr>
              <a:t> om </a:t>
            </a:r>
            <a:r>
              <a:rPr lang="en-GB" dirty="0" err="1">
                <a:latin typeface="Times" charset="0"/>
                <a:ea typeface="ＭＳ Ｐゴシック" charset="-128"/>
                <a:cs typeface="ＭＳ Ｐゴシック" charset="-128"/>
              </a:rPr>
              <a:t>dijken</a:t>
            </a:r>
            <a:r>
              <a:rPr lang="en-GB" dirty="0">
                <a:latin typeface="Times" charset="0"/>
                <a:ea typeface="ＭＳ Ｐゴシック" charset="-128"/>
                <a:cs typeface="ＭＳ Ｐゴシック" charset="-128"/>
              </a:rPr>
              <a:t> op </a:t>
            </a:r>
            <a:r>
              <a:rPr lang="en-GB" dirty="0" err="1">
                <a:latin typeface="Times" charset="0"/>
                <a:ea typeface="ＭＳ Ｐゴシック" charset="-128"/>
                <a:cs typeface="ＭＳ Ｐゴシック" charset="-128"/>
              </a:rPr>
              <a:t>te</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hogen</a:t>
            </a:r>
            <a:r>
              <a:rPr lang="en-GB" dirty="0">
                <a:latin typeface="Times" charset="0"/>
                <a:ea typeface="ＭＳ Ｐゴシック" charset="-128"/>
                <a:cs typeface="ＭＳ Ｐゴシック" charset="-128"/>
              </a:rPr>
              <a:t>.</a:t>
            </a:r>
          </a:p>
          <a:p>
            <a:pPr eaLnBrk="1" hangingPunct="1"/>
            <a:r>
              <a:rPr lang="en-GB" dirty="0">
                <a:latin typeface="Times" charset="0"/>
                <a:ea typeface="ＭＳ Ｐゴシック" charset="-128"/>
                <a:cs typeface="ＭＳ Ｐゴシック" charset="-128"/>
              </a:rPr>
              <a:t>Om 100 Gt per </a:t>
            </a:r>
            <a:r>
              <a:rPr lang="en-GB" dirty="0" err="1">
                <a:latin typeface="Times" charset="0"/>
                <a:ea typeface="ＭＳ Ｐゴシック" charset="-128"/>
                <a:cs typeface="ＭＳ Ｐゴシック" charset="-128"/>
              </a:rPr>
              <a:t>jaar</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te</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compenseren</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moet</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je</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een</a:t>
            </a:r>
            <a:r>
              <a:rPr lang="en-GB" dirty="0">
                <a:latin typeface="Times" charset="0"/>
                <a:ea typeface="ＭＳ Ｐゴシック" charset="-128"/>
                <a:cs typeface="ＭＳ Ｐゴシック" charset="-128"/>
              </a:rPr>
              <a:t> 100 km </a:t>
            </a:r>
            <a:r>
              <a:rPr lang="en-GB" dirty="0" err="1">
                <a:latin typeface="Times" charset="0"/>
                <a:ea typeface="ＭＳ Ｐゴシック" charset="-128"/>
                <a:cs typeface="ＭＳ Ｐゴシック" charset="-128"/>
              </a:rPr>
              <a:t>lange</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geul</a:t>
            </a:r>
            <a:r>
              <a:rPr lang="en-GB" dirty="0">
                <a:latin typeface="Times" charset="0"/>
                <a:ea typeface="ＭＳ Ｐゴシック" charset="-128"/>
                <a:cs typeface="ＭＳ Ｐゴシック" charset="-128"/>
              </a:rPr>
              <a:t> graven </a:t>
            </a:r>
            <a:r>
              <a:rPr lang="en-GB" dirty="0" err="1">
                <a:latin typeface="Times" charset="0"/>
                <a:ea typeface="ＭＳ Ｐゴシック" charset="-128"/>
                <a:cs typeface="ＭＳ Ｐゴシック" charset="-128"/>
              </a:rPr>
              <a:t>langs</a:t>
            </a:r>
            <a:r>
              <a:rPr lang="en-GB" dirty="0">
                <a:latin typeface="Times" charset="0"/>
                <a:ea typeface="ＭＳ Ｐゴシック" charset="-128"/>
                <a:cs typeface="ＭＳ Ｐゴシック" charset="-128"/>
              </a:rPr>
              <a:t> de </a:t>
            </a:r>
            <a:r>
              <a:rPr lang="en-GB" dirty="0" err="1">
                <a:latin typeface="Times" charset="0"/>
                <a:ea typeface="ＭＳ Ｐゴシック" charset="-128"/>
                <a:cs typeface="ＭＳ Ｐゴシック" charset="-128"/>
              </a:rPr>
              <a:t>kust</a:t>
            </a:r>
            <a:r>
              <a:rPr lang="en-GB" dirty="0">
                <a:latin typeface="Times" charset="0"/>
                <a:ea typeface="ＭＳ Ｐゴシック" charset="-128"/>
                <a:cs typeface="ＭＳ Ｐゴシック" charset="-128"/>
              </a:rPr>
              <a:t>, die 1 km </a:t>
            </a:r>
            <a:r>
              <a:rPr lang="en-GB" dirty="0" err="1">
                <a:latin typeface="Times" charset="0"/>
                <a:ea typeface="ＭＳ Ｐゴシック" charset="-128"/>
                <a:cs typeface="ＭＳ Ｐゴシック" charset="-128"/>
              </a:rPr>
              <a:t>diep</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en</a:t>
            </a:r>
            <a:r>
              <a:rPr lang="en-GB" dirty="0">
                <a:latin typeface="Times" charset="0"/>
                <a:ea typeface="ＭＳ Ｐゴシック" charset="-128"/>
                <a:cs typeface="ＭＳ Ｐゴシック" charset="-128"/>
              </a:rPr>
              <a:t> 1 km breed is. </a:t>
            </a:r>
            <a:r>
              <a:rPr lang="en-GB" dirty="0" err="1">
                <a:latin typeface="Times" charset="0"/>
                <a:ea typeface="ＭＳ Ｐゴシック" charset="-128"/>
                <a:cs typeface="ＭＳ Ｐゴシック" charset="-128"/>
              </a:rPr>
              <a:t>En</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dat</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ieder</a:t>
            </a:r>
            <a:r>
              <a:rPr lang="en-GB" dirty="0">
                <a:latin typeface="Times" charset="0"/>
                <a:ea typeface="ＭＳ Ｐゴシック" charset="-128"/>
                <a:cs typeface="ＭＳ Ｐゴシック" charset="-128"/>
              </a:rPr>
              <a:t> </a:t>
            </a:r>
            <a:r>
              <a:rPr lang="en-GB" dirty="0" err="1">
                <a:latin typeface="Times" charset="0"/>
                <a:ea typeface="ＭＳ Ｐゴシック" charset="-128"/>
                <a:cs typeface="ＭＳ Ｐゴシック" charset="-128"/>
              </a:rPr>
              <a:t>jaar</a:t>
            </a:r>
            <a:r>
              <a:rPr lang="en-GB" dirty="0">
                <a:latin typeface="Times" charset="0"/>
                <a:ea typeface="ＭＳ Ｐゴシック" charset="-128"/>
                <a:cs typeface="ＭＳ Ｐゴシック" charset="-128"/>
              </a:rPr>
              <a:t>.</a:t>
            </a:r>
          </a:p>
        </p:txBody>
      </p:sp>
    </p:spTree>
    <p:extLst>
      <p:ext uri="{BB962C8B-B14F-4D97-AF65-F5344CB8AC3E}">
        <p14:creationId xmlns:p14="http://schemas.microsoft.com/office/powerpoint/2010/main" val="2591067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DC287DFD-DA4F-3A46-8803-0D1C9CBAE8AC}" type="slidenum">
              <a:rPr lang="en-US"/>
              <a:pPr/>
              <a:t>46</a:t>
            </a:fld>
            <a:endParaRPr lang="en-US"/>
          </a:p>
        </p:txBody>
      </p:sp>
      <p:sp>
        <p:nvSpPr>
          <p:cNvPr id="41987" name="Rectangle 2"/>
          <p:cNvSpPr>
            <a:spLocks noGrp="1" noRot="1" noChangeAspect="1" noChangeArrowheads="1"/>
          </p:cNvSpPr>
          <p:nvPr>
            <p:ph type="sldImg"/>
          </p:nvPr>
        </p:nvSpPr>
        <p:spPr>
          <a:xfrm>
            <a:off x="88900" y="746125"/>
            <a:ext cx="6627813" cy="3729038"/>
          </a:xfrm>
          <a:solidFill>
            <a:srgbClr val="FFFFFF"/>
          </a:solidFill>
          <a:ln/>
        </p:spPr>
      </p:sp>
      <p:sp>
        <p:nvSpPr>
          <p:cNvPr id="41988" name="Rectangle 3"/>
          <p:cNvSpPr>
            <a:spLocks noGrp="1" noChangeArrowheads="1"/>
          </p:cNvSpPr>
          <p:nvPr>
            <p:ph type="body" idx="1"/>
          </p:nvPr>
        </p:nvSpPr>
        <p:spPr>
          <a:xfrm>
            <a:off x="907415" y="4723448"/>
            <a:ext cx="4990783" cy="4474845"/>
          </a:xfrm>
          <a:solidFill>
            <a:srgbClr val="FFFFFF"/>
          </a:solidFill>
          <a:ln>
            <a:solidFill>
              <a:srgbClr val="000000"/>
            </a:solidFill>
          </a:ln>
        </p:spPr>
        <p:txBody>
          <a:bodyPr/>
          <a:lstStyle/>
          <a:p>
            <a:pPr eaLnBrk="1" hangingPunct="1"/>
            <a:r>
              <a:rPr lang="en-US" dirty="0">
                <a:latin typeface="Times" charset="0"/>
                <a:ea typeface="ＭＳ Ｐゴシック" charset="-128"/>
                <a:cs typeface="ＭＳ Ｐゴシック" charset="-128"/>
              </a:rPr>
              <a:t>Pas </a:t>
            </a:r>
            <a:r>
              <a:rPr lang="en-US" dirty="0" err="1">
                <a:latin typeface="Times" charset="0"/>
                <a:ea typeface="ＭＳ Ｐゴシック" charset="-128"/>
                <a:cs typeface="ＭＳ Ｐゴシック" charset="-128"/>
              </a:rPr>
              <a:t>voor</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afgelopen</a:t>
            </a:r>
            <a:r>
              <a:rPr lang="en-US" dirty="0">
                <a:latin typeface="Times" charset="0"/>
                <a:ea typeface="ＭＳ Ｐゴシック" charset="-128"/>
                <a:cs typeface="ＭＳ Ｐゴシック" charset="-128"/>
              </a:rPr>
              <a:t> 860,000 </a:t>
            </a:r>
            <a:r>
              <a:rPr lang="en-US" dirty="0" err="1">
                <a:latin typeface="Times" charset="0"/>
                <a:ea typeface="ＭＳ Ｐゴシック" charset="-128"/>
                <a:cs typeface="ＭＳ Ｐゴシック" charset="-128"/>
              </a:rPr>
              <a:t>jaar</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zijn</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er</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nauwkeurige</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concentraties</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bekend</a:t>
            </a:r>
            <a:r>
              <a:rPr lang="en-US" dirty="0">
                <a:latin typeface="Times" charset="0"/>
                <a:ea typeface="ＭＳ Ｐゴシック" charset="-128"/>
                <a:cs typeface="ＭＳ Ｐゴシック" charset="-128"/>
              </a:rPr>
              <a:t> van </a:t>
            </a:r>
            <a:r>
              <a:rPr lang="en-US" dirty="0" err="1">
                <a:latin typeface="Times" charset="0"/>
                <a:ea typeface="ＭＳ Ｐゴシック" charset="-128"/>
                <a:cs typeface="ＭＳ Ｐゴシック" charset="-128"/>
              </a:rPr>
              <a:t>broeikasgassen</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middels</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ijskernen</a:t>
            </a:r>
            <a:r>
              <a:rPr lang="en-US" dirty="0">
                <a:latin typeface="Times" charset="0"/>
                <a:ea typeface="ＭＳ Ｐゴシック" charset="-128"/>
                <a:cs typeface="ＭＳ Ｐゴシック" charset="-128"/>
              </a:rPr>
              <a:t> Antarctica</a:t>
            </a:r>
          </a:p>
          <a:p>
            <a:pPr eaLnBrk="1" hangingPunct="1"/>
            <a:endParaRPr lang="en-US" dirty="0">
              <a:latin typeface="Times" charset="0"/>
              <a:ea typeface="ＭＳ Ｐゴシック" charset="-128"/>
              <a:cs typeface="ＭＳ Ｐゴシック" charset="-128"/>
            </a:endParaRPr>
          </a:p>
          <a:p>
            <a:pPr eaLnBrk="1" hangingPunct="1"/>
            <a:r>
              <a:rPr lang="en-US" dirty="0">
                <a:latin typeface="Times" charset="0"/>
                <a:ea typeface="ＭＳ Ｐゴシック" charset="-128"/>
                <a:cs typeface="ＭＳ Ｐゴシック" charset="-128"/>
              </a:rPr>
              <a:t>Het is </a:t>
            </a:r>
            <a:r>
              <a:rPr lang="en-US" dirty="0" err="1">
                <a:latin typeface="Times" charset="0"/>
                <a:ea typeface="ＭＳ Ｐゴシック" charset="-128"/>
                <a:cs typeface="ＭＳ Ｐゴシック" charset="-128"/>
              </a:rPr>
              <a:t>duidelijk</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dat</a:t>
            </a:r>
            <a:r>
              <a:rPr lang="en-US" dirty="0">
                <a:latin typeface="Times" charset="0"/>
                <a:ea typeface="ＭＳ Ｐゴシック" charset="-128"/>
                <a:cs typeface="ＭＳ Ｐゴシック" charset="-128"/>
              </a:rPr>
              <a:t> CO2 </a:t>
            </a:r>
            <a:r>
              <a:rPr lang="en-US" dirty="0" err="1">
                <a:latin typeface="Times" charset="0"/>
                <a:ea typeface="ＭＳ Ｐゴシック" charset="-128"/>
                <a:cs typeface="ＭＳ Ｐゴシック" charset="-128"/>
              </a:rPr>
              <a:t>concentratie</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en</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temperatuur</a:t>
            </a:r>
            <a:r>
              <a:rPr lang="en-US" dirty="0">
                <a:latin typeface="Times" charset="0"/>
                <a:ea typeface="ＭＳ Ｐゴシック" charset="-128"/>
                <a:cs typeface="ＭＳ Ｐゴシック" charset="-128"/>
              </a:rPr>
              <a:t> op Antarctica hand in hand </a:t>
            </a:r>
            <a:r>
              <a:rPr lang="en-US" dirty="0" err="1">
                <a:latin typeface="Times" charset="0"/>
                <a:ea typeface="ＭＳ Ｐゴシック" charset="-128"/>
                <a:cs typeface="ＭＳ Ｐゴシック" charset="-128"/>
              </a:rPr>
              <a:t>varieren</a:t>
            </a:r>
            <a:endParaRPr lang="en-US" dirty="0">
              <a:latin typeface="Times" charset="0"/>
              <a:ea typeface="ＭＳ Ｐゴシック" charset="-128"/>
              <a:cs typeface="ＭＳ Ｐゴシック" charset="-128"/>
            </a:endParaRPr>
          </a:p>
          <a:p>
            <a:pPr eaLnBrk="1" hangingPunct="1"/>
            <a:endParaRPr lang="en-US" dirty="0">
              <a:latin typeface="Times" charset="0"/>
              <a:ea typeface="ＭＳ Ｐゴシック" charset="-128"/>
              <a:cs typeface="ＭＳ Ｐゴシック" charset="-128"/>
            </a:endParaRPr>
          </a:p>
          <a:p>
            <a:pPr eaLnBrk="1" hangingPunct="1"/>
            <a:r>
              <a:rPr lang="en-US" dirty="0" err="1">
                <a:latin typeface="Times" charset="0"/>
                <a:ea typeface="ＭＳ Ｐゴシック" charset="-128"/>
                <a:cs typeface="ＭＳ Ｐゴシック" charset="-128"/>
              </a:rPr>
              <a:t>Huidige</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concentratie</a:t>
            </a:r>
            <a:r>
              <a:rPr lang="en-US" dirty="0">
                <a:latin typeface="Times" charset="0"/>
                <a:ea typeface="ＭＳ Ｐゴシック" charset="-128"/>
                <a:cs typeface="ＭＳ Ｐゴシック" charset="-128"/>
              </a:rPr>
              <a:t> van 410 ppm is 46% </a:t>
            </a:r>
            <a:r>
              <a:rPr lang="en-US" dirty="0" err="1">
                <a:latin typeface="Times" charset="0"/>
                <a:ea typeface="ＭＳ Ｐゴシック" charset="-128"/>
                <a:cs typeface="ＭＳ Ｐゴシック" charset="-128"/>
              </a:rPr>
              <a:t>hoger</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dan</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t.o.v</a:t>
            </a:r>
            <a:r>
              <a:rPr lang="en-US" dirty="0">
                <a:latin typeface="Times" charset="0"/>
                <a:ea typeface="ＭＳ Ｐゴシック" charset="-128"/>
                <a:cs typeface="ＭＳ Ｐゴシック" charset="-128"/>
              </a:rPr>
              <a:t>. </a:t>
            </a:r>
            <a:r>
              <a:rPr lang="en-US" dirty="0" err="1">
                <a:latin typeface="Times" charset="0"/>
                <a:ea typeface="ＭＳ Ｐゴシック" charset="-128"/>
                <a:cs typeface="ＭＳ Ｐゴシック" charset="-128"/>
              </a:rPr>
              <a:t>natuurlijke</a:t>
            </a:r>
            <a:r>
              <a:rPr lang="en-US" dirty="0">
                <a:latin typeface="Times" charset="0"/>
                <a:ea typeface="ＭＳ Ｐゴシック" charset="-128"/>
                <a:cs typeface="ＭＳ Ｐゴシック" charset="-128"/>
              </a:rPr>
              <a:t> max</a:t>
            </a:r>
          </a:p>
          <a:p>
            <a:pPr eaLnBrk="1" hangingPunct="1"/>
            <a:endParaRPr lang="en-US" dirty="0">
              <a:latin typeface="Times" charset="0"/>
              <a:ea typeface="ＭＳ Ｐゴシック" charset="-128"/>
              <a:cs typeface="ＭＳ Ｐゴシック" charset="-128"/>
            </a:endParaRPr>
          </a:p>
          <a:p>
            <a:pPr eaLnBrk="1" hangingPunct="1"/>
            <a:r>
              <a:rPr lang="en-US" dirty="0" err="1">
                <a:latin typeface="Times" charset="0"/>
                <a:ea typeface="ＭＳ Ｐゴシック" charset="-128"/>
                <a:cs typeface="ＭＳ Ｐゴシック" charset="-128"/>
              </a:rPr>
              <a:t>imum</a:t>
            </a:r>
            <a:r>
              <a:rPr lang="en-US" dirty="0">
                <a:latin typeface="Times" charset="0"/>
                <a:ea typeface="ＭＳ Ｐゴシック" charset="-128"/>
                <a:cs typeface="ＭＳ Ｐゴシック" charset="-128"/>
              </a:rPr>
              <a:t> van ~280 ppm</a:t>
            </a:r>
          </a:p>
        </p:txBody>
      </p:sp>
    </p:spTree>
    <p:extLst>
      <p:ext uri="{BB962C8B-B14F-4D97-AF65-F5344CB8AC3E}">
        <p14:creationId xmlns:p14="http://schemas.microsoft.com/office/powerpoint/2010/main" val="3643692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noRot="1" noChangeAspect="1"/>
          </p:cNvSpPr>
          <p:nvPr>
            <p:ph type="sldImg"/>
          </p:nvPr>
        </p:nvSpPr>
        <p:spPr>
          <a:xfrm>
            <a:off x="88900" y="746125"/>
            <a:ext cx="6627813" cy="3729038"/>
          </a:xfrm>
          <a:prstGeom prst="rect">
            <a:avLst/>
          </a:prstGeom>
        </p:spPr>
        <p:txBody>
          <a:bodyPr/>
          <a:lstStyle/>
          <a:p>
            <a:endParaRPr/>
          </a:p>
        </p:txBody>
      </p:sp>
      <p:sp>
        <p:nvSpPr>
          <p:cNvPr id="178" name="Shape 178"/>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1397114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hlinkClick r:id="rId3"/>
              </a:rPr>
              <a:t>http://spi-monitor-frontend-production.s3-website-eu-west-1.amazonaws.com/</a:t>
            </a:r>
            <a:endParaRPr lang="en-US" dirty="0"/>
          </a:p>
          <a:p>
            <a:endParaRPr lang="en-US" dirty="0"/>
          </a:p>
          <a:p>
            <a:r>
              <a:rPr lang="en-US" dirty="0" err="1"/>
              <a:t>Voordelen</a:t>
            </a:r>
            <a:r>
              <a:rPr lang="en-US" dirty="0"/>
              <a:t> van Standardized precipitation index</a:t>
            </a:r>
          </a:p>
          <a:p>
            <a:endParaRPr lang="en-US" dirty="0"/>
          </a:p>
          <a:p>
            <a:r>
              <a:rPr lang="en-US" dirty="0"/>
              <a:t>-WMO: &gt;already 70 countries</a:t>
            </a:r>
          </a:p>
          <a:p>
            <a:r>
              <a:rPr lang="en-US" dirty="0"/>
              <a:t>-Time scale 1 tot 48 months</a:t>
            </a:r>
          </a:p>
          <a:p>
            <a:endParaRPr lang="en-US" dirty="0"/>
          </a:p>
          <a:p>
            <a:r>
              <a:rPr lang="en-US" dirty="0"/>
              <a:t>+flexible (time scales)</a:t>
            </a:r>
          </a:p>
          <a:p>
            <a:r>
              <a:rPr lang="en-US" dirty="0"/>
              <a:t>+early warning</a:t>
            </a:r>
          </a:p>
          <a:p>
            <a:r>
              <a:rPr lang="en-US" dirty="0"/>
              <a:t>+dry AND wet</a:t>
            </a:r>
          </a:p>
          <a:p>
            <a:r>
              <a:rPr lang="en-US" dirty="0"/>
              <a:t>+historical context</a:t>
            </a:r>
          </a:p>
          <a:p>
            <a:endParaRPr lang="en-US" dirty="0"/>
          </a:p>
          <a:p>
            <a:r>
              <a:rPr lang="en-US" dirty="0"/>
              <a:t>-only precipitation</a:t>
            </a:r>
          </a:p>
          <a:p>
            <a:r>
              <a:rPr lang="en-US" dirty="0"/>
              <a:t>-(no water balance)</a:t>
            </a:r>
          </a:p>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51</a:t>
            </a:fld>
            <a:endParaRPr lang="nl-NL"/>
          </a:p>
        </p:txBody>
      </p:sp>
    </p:spTree>
    <p:extLst>
      <p:ext uri="{BB962C8B-B14F-4D97-AF65-F5344CB8AC3E}">
        <p14:creationId xmlns:p14="http://schemas.microsoft.com/office/powerpoint/2010/main" val="3598563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20688" y="1243013"/>
            <a:ext cx="5964237" cy="3355975"/>
          </a:xfrm>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1200" dirty="0"/>
              <a:t>De grafiek laat zien dat er geen trend is waargenomen in neerslagtekort in NL. 2018 springt eruit als één van de droogste zomers sinds 1906.</a:t>
            </a:r>
          </a:p>
          <a:p>
            <a:pPr marL="285750" indent="-285750">
              <a:buFont typeface="Arial" panose="020B0604020202020204" pitchFamily="34" charset="0"/>
              <a:buChar char="•"/>
            </a:pPr>
            <a:r>
              <a:rPr lang="nl-NL" sz="1200" dirty="0"/>
              <a:t>In twee van de vier KNMI’14-scenario’s wordt het flink droger (toename van het neerslagtekort tot zo’n 30% in 2050), in twee verandert er niets. </a:t>
            </a:r>
          </a:p>
          <a:p>
            <a:pPr marL="285750" indent="-285750">
              <a:buFont typeface="Arial" panose="020B0604020202020204" pitchFamily="34" charset="0"/>
              <a:buChar char="•"/>
            </a:pPr>
            <a:r>
              <a:rPr lang="nl-NL" sz="1200" dirty="0"/>
              <a:t>Of de drogere scenario’s waarschijnlijker zijn, onderzoeken we in aanloop naar nieuwe KNMI klimaatscenario's die in 2021 gepubliceerd worden.</a:t>
            </a:r>
          </a:p>
          <a:p>
            <a:pPr marL="0" indent="0">
              <a:buFont typeface="Arial" panose="020B0604020202020204" pitchFamily="34" charset="0"/>
              <a:buNone/>
            </a:pPr>
            <a:r>
              <a:rPr lang="en-US" u="sng" dirty="0" err="1"/>
              <a:t>Achtergrond</a:t>
            </a:r>
            <a:r>
              <a:rPr lang="en-US" u="sng" dirty="0"/>
              <a:t> </a:t>
            </a:r>
            <a:r>
              <a:rPr lang="en-US" u="sng" dirty="0" err="1"/>
              <a:t>droogte</a:t>
            </a:r>
            <a:r>
              <a:rPr lang="en-US" u="sng" dirty="0"/>
              <a:t> 2018:</a:t>
            </a:r>
          </a:p>
          <a:p>
            <a:pPr marL="285750" indent="-285750">
              <a:buFont typeface="Arial" panose="020B0604020202020204" pitchFamily="34" charset="0"/>
              <a:buChar char="•"/>
            </a:pPr>
            <a:r>
              <a:rPr lang="en-US" dirty="0"/>
              <a:t>De </a:t>
            </a:r>
            <a:r>
              <a:rPr lang="en-US" dirty="0" err="1"/>
              <a:t>zomer</a:t>
            </a:r>
            <a:r>
              <a:rPr lang="en-US" dirty="0"/>
              <a:t> van 2018 was de </a:t>
            </a:r>
            <a:r>
              <a:rPr lang="en-US" dirty="0" err="1"/>
              <a:t>warmste</a:t>
            </a:r>
            <a:r>
              <a:rPr lang="en-US" dirty="0"/>
              <a:t> in </a:t>
            </a:r>
            <a:r>
              <a:rPr lang="en-US" dirty="0" err="1"/>
              <a:t>tenminste</a:t>
            </a:r>
            <a:r>
              <a:rPr lang="en-US" dirty="0"/>
              <a:t> </a:t>
            </a:r>
            <a:r>
              <a:rPr lang="en-US" dirty="0" err="1"/>
              <a:t>drie</a:t>
            </a:r>
            <a:r>
              <a:rPr lang="en-US" dirty="0"/>
              <a:t> </a:t>
            </a:r>
            <a:r>
              <a:rPr lang="en-US" dirty="0" err="1"/>
              <a:t>eeuwen</a:t>
            </a:r>
            <a:r>
              <a:rPr lang="en-US" dirty="0"/>
              <a:t>. </a:t>
            </a:r>
          </a:p>
          <a:p>
            <a:pPr marL="285750" indent="-285750">
              <a:buFont typeface="Arial" panose="020B0604020202020204" pitchFamily="34" charset="0"/>
              <a:buChar char="•"/>
            </a:pPr>
            <a:r>
              <a:rPr lang="en-US" dirty="0"/>
              <a:t>Het was </a:t>
            </a:r>
            <a:r>
              <a:rPr lang="en-US" dirty="0" err="1"/>
              <a:t>vaak</a:t>
            </a:r>
            <a:r>
              <a:rPr lang="en-US" dirty="0"/>
              <a:t> </a:t>
            </a:r>
            <a:r>
              <a:rPr lang="en-US" dirty="0" err="1"/>
              <a:t>zonnig</a:t>
            </a:r>
            <a:r>
              <a:rPr lang="en-US" dirty="0"/>
              <a:t> </a:t>
            </a:r>
            <a:r>
              <a:rPr lang="en-US" dirty="0" err="1"/>
              <a:t>en</a:t>
            </a:r>
            <a:r>
              <a:rPr lang="en-US" dirty="0"/>
              <a:t> </a:t>
            </a:r>
            <a:r>
              <a:rPr lang="en-US" dirty="0" err="1"/>
              <a:t>droog</a:t>
            </a:r>
            <a:r>
              <a:rPr lang="en-US" dirty="0"/>
              <a:t>. </a:t>
            </a:r>
          </a:p>
          <a:p>
            <a:pPr marL="285750" indent="-285750">
              <a:buFont typeface="Arial" panose="020B0604020202020204" pitchFamily="34" charset="0"/>
              <a:buChar char="•"/>
            </a:pPr>
            <a:r>
              <a:rPr lang="nl-NL" dirty="0"/>
              <a:t>Het maximale tekort op 8 augustus bedroeg landelijk gemiddeld 309 mm</a:t>
            </a:r>
            <a:r>
              <a:rPr lang="en-US" dirty="0"/>
              <a:t>. </a:t>
            </a:r>
          </a:p>
          <a:p>
            <a:pPr marL="285750" indent="-285750">
              <a:buFont typeface="Arial" panose="020B0604020202020204" pitchFamily="34" charset="0"/>
              <a:buChar char="•"/>
            </a:pPr>
            <a:r>
              <a:rPr lang="en-US" dirty="0" err="1"/>
              <a:t>Slechts</a:t>
            </a:r>
            <a:r>
              <a:rPr lang="en-US" dirty="0"/>
              <a:t> 4 </a:t>
            </a:r>
            <a:r>
              <a:rPr lang="en-US" dirty="0" err="1"/>
              <a:t>keer</a:t>
            </a:r>
            <a:r>
              <a:rPr lang="en-US" dirty="0"/>
              <a:t> de </a:t>
            </a:r>
            <a:r>
              <a:rPr lang="en-US" dirty="0" err="1"/>
              <a:t>afgelopen</a:t>
            </a:r>
            <a:r>
              <a:rPr lang="en-US" dirty="0"/>
              <a:t> </a:t>
            </a:r>
            <a:r>
              <a:rPr lang="en-US" dirty="0" err="1"/>
              <a:t>eeuw</a:t>
            </a:r>
            <a:r>
              <a:rPr lang="en-US" dirty="0"/>
              <a:t> was </a:t>
            </a:r>
            <a:r>
              <a:rPr lang="en-US" dirty="0" err="1"/>
              <a:t>er</a:t>
            </a:r>
            <a:r>
              <a:rPr lang="en-US" dirty="0"/>
              <a:t> </a:t>
            </a:r>
            <a:r>
              <a:rPr lang="en-US" dirty="0" err="1"/>
              <a:t>sprake</a:t>
            </a:r>
            <a:r>
              <a:rPr lang="en-US" dirty="0"/>
              <a:t> van </a:t>
            </a:r>
            <a:r>
              <a:rPr lang="en-US" dirty="0" err="1"/>
              <a:t>een</a:t>
            </a:r>
            <a:r>
              <a:rPr lang="en-US" dirty="0"/>
              <a:t> nog </a:t>
            </a:r>
            <a:r>
              <a:rPr lang="en-US" dirty="0" err="1"/>
              <a:t>groter</a:t>
            </a:r>
            <a:r>
              <a:rPr lang="en-US" dirty="0"/>
              <a:t> </a:t>
            </a:r>
            <a:r>
              <a:rPr lang="en-US" dirty="0" err="1"/>
              <a:t>neerslagtekort</a:t>
            </a:r>
            <a:r>
              <a:rPr lang="en-US" dirty="0"/>
              <a:t>. </a:t>
            </a:r>
          </a:p>
          <a:p>
            <a:pPr marL="285750" indent="-285750">
              <a:buFont typeface="Arial" panose="020B0604020202020204" pitchFamily="34" charset="0"/>
              <a:buChar char="•"/>
            </a:pPr>
            <a:r>
              <a:rPr lang="nl-NL" dirty="0"/>
              <a:t>Het droogste jaar ooit gemeten was de zomer van 1976, met een landelijk gemiddeld maximaal neerslagtekort van bijna 350 millimeter.</a:t>
            </a:r>
          </a:p>
          <a:p>
            <a:r>
              <a:rPr lang="nl-NL" dirty="0"/>
              <a:t>Of Nederland in de toekomst te maken krijgt met meer van deze droge zomers is nog lang niet zeker. </a:t>
            </a:r>
          </a:p>
          <a:p>
            <a:r>
              <a:rPr lang="nl-NL" b="1" dirty="0"/>
              <a:t> </a:t>
            </a:r>
          </a:p>
          <a:p>
            <a:r>
              <a:rPr lang="nl-NL" u="sng" dirty="0"/>
              <a:t>Vergelijk droogte 2003:</a:t>
            </a:r>
          </a:p>
          <a:p>
            <a:pPr marL="285750" indent="-285750">
              <a:buFont typeface="Arial" panose="020B0604020202020204" pitchFamily="34" charset="0"/>
              <a:buChar char="•"/>
            </a:pPr>
            <a:r>
              <a:rPr lang="nl-NL" dirty="0"/>
              <a:t>Droogte 2003: nu: eens in de 10 jaar</a:t>
            </a:r>
          </a:p>
          <a:p>
            <a:pPr marL="285750" indent="-285750">
              <a:buFont typeface="Arial" panose="020B0604020202020204" pitchFamily="34" charset="0"/>
              <a:buChar char="•"/>
            </a:pPr>
            <a:r>
              <a:rPr lang="nl-NL" dirty="0"/>
              <a:t>Rond 2050 eens in de 2 a 3 jaar (hoog scenario)</a:t>
            </a:r>
          </a:p>
        </p:txBody>
      </p:sp>
      <p:sp>
        <p:nvSpPr>
          <p:cNvPr id="4" name="Tijdelijke aanduiding voor dianummer 3"/>
          <p:cNvSpPr>
            <a:spLocks noGrp="1"/>
          </p:cNvSpPr>
          <p:nvPr>
            <p:ph type="sldNum" sz="quarter" idx="10"/>
          </p:nvPr>
        </p:nvSpPr>
        <p:spPr/>
        <p:txBody>
          <a:bodyPr/>
          <a:lstStyle/>
          <a:p>
            <a:fld id="{82061402-50BE-4C22-B8B9-9D7215DE8265}" type="slidenum">
              <a:rPr lang="nl-NL" smtClean="0"/>
              <a:t>52</a:t>
            </a:fld>
            <a:endParaRPr lang="nl-NL"/>
          </a:p>
        </p:txBody>
      </p:sp>
    </p:spTree>
    <p:extLst>
      <p:ext uri="{BB962C8B-B14F-4D97-AF65-F5344CB8AC3E}">
        <p14:creationId xmlns:p14="http://schemas.microsoft.com/office/powerpoint/2010/main" val="24296016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Shape 153"/>
          <p:cNvSpPr>
            <a:spLocks noGrp="1" noRot="1" noChangeAspect="1"/>
          </p:cNvSpPr>
          <p:nvPr>
            <p:ph type="sldImg"/>
          </p:nvPr>
        </p:nvSpPr>
        <p:spPr>
          <a:xfrm>
            <a:off x="88900" y="746125"/>
            <a:ext cx="6627813" cy="3729038"/>
          </a:xfrm>
          <a:prstGeom prst="rect">
            <a:avLst/>
          </a:prstGeom>
        </p:spPr>
        <p:txBody>
          <a:bodyPr/>
          <a:lstStyle/>
          <a:p>
            <a:endParaRPr/>
          </a:p>
        </p:txBody>
      </p:sp>
      <p:sp>
        <p:nvSpPr>
          <p:cNvPr id="154" name="Shape 154"/>
          <p:cNvSpPr>
            <a:spLocks noGrp="1"/>
          </p:cNvSpPr>
          <p:nvPr>
            <p:ph type="body" sz="quarter" idx="1"/>
          </p:nvPr>
        </p:nvSpPr>
        <p:spPr>
          <a:prstGeom prst="rect">
            <a:avLst/>
          </a:prstGeom>
        </p:spPr>
        <p:txBody>
          <a:bodyPr/>
          <a:lstStyle/>
          <a:p>
            <a:r>
              <a:rPr lang="nl-NL" dirty="0"/>
              <a:t>(Viering van de Paris Agreement) </a:t>
            </a:r>
            <a:r>
              <a:rPr dirty="0" err="1"/>
              <a:t>Tijdens</a:t>
            </a:r>
            <a:r>
              <a:rPr dirty="0"/>
              <a:t> de COP21 </a:t>
            </a:r>
            <a:r>
              <a:rPr dirty="0" err="1"/>
              <a:t>klimaatconferentie</a:t>
            </a:r>
            <a:r>
              <a:rPr dirty="0"/>
              <a:t> is </a:t>
            </a:r>
            <a:r>
              <a:rPr dirty="0" err="1"/>
              <a:t>overeengekomen</a:t>
            </a:r>
            <a:r>
              <a:rPr dirty="0"/>
              <a:t> </a:t>
            </a:r>
            <a:r>
              <a:rPr dirty="0" err="1"/>
              <a:t>dat</a:t>
            </a:r>
            <a:r>
              <a:rPr dirty="0"/>
              <a:t> </a:t>
            </a:r>
            <a:r>
              <a:rPr dirty="0" err="1"/>
              <a:t>alles</a:t>
            </a:r>
            <a:r>
              <a:rPr dirty="0"/>
              <a:t> in het </a:t>
            </a:r>
            <a:r>
              <a:rPr dirty="0" err="1"/>
              <a:t>werk</a:t>
            </a:r>
            <a:r>
              <a:rPr dirty="0"/>
              <a:t> </a:t>
            </a:r>
            <a:r>
              <a:rPr dirty="0" err="1"/>
              <a:t>gesteld</a:t>
            </a:r>
            <a:r>
              <a:rPr dirty="0"/>
              <a:t> </a:t>
            </a:r>
            <a:r>
              <a:rPr dirty="0" err="1"/>
              <a:t>gaat</a:t>
            </a:r>
            <a:r>
              <a:rPr dirty="0"/>
              <a:t> </a:t>
            </a:r>
            <a:r>
              <a:rPr dirty="0" err="1"/>
              <a:t>worden</a:t>
            </a:r>
            <a:r>
              <a:rPr dirty="0"/>
              <a:t> om de </a:t>
            </a:r>
            <a:r>
              <a:rPr dirty="0" err="1"/>
              <a:t>mondiale</a:t>
            </a:r>
            <a:r>
              <a:rPr dirty="0"/>
              <a:t> </a:t>
            </a:r>
            <a:r>
              <a:rPr dirty="0" err="1"/>
              <a:t>temperatuurstijging</a:t>
            </a:r>
            <a:r>
              <a:rPr dirty="0"/>
              <a:t> </a:t>
            </a:r>
            <a:r>
              <a:rPr dirty="0" err="1"/>
              <a:t>ruim</a:t>
            </a:r>
            <a:r>
              <a:rPr dirty="0"/>
              <a:t> </a:t>
            </a:r>
            <a:r>
              <a:rPr dirty="0" err="1"/>
              <a:t>beneden</a:t>
            </a:r>
            <a:r>
              <a:rPr dirty="0"/>
              <a:t> de 2 </a:t>
            </a:r>
            <a:r>
              <a:rPr dirty="0" err="1"/>
              <a:t>graden</a:t>
            </a:r>
            <a:r>
              <a:rPr dirty="0"/>
              <a:t> Celsius </a:t>
            </a:r>
            <a:r>
              <a:rPr dirty="0" err="1"/>
              <a:t>te</a:t>
            </a:r>
            <a:r>
              <a:rPr dirty="0"/>
              <a:t> </a:t>
            </a:r>
            <a:r>
              <a:rPr dirty="0" err="1"/>
              <a:t>houden</a:t>
            </a:r>
            <a:r>
              <a:rPr dirty="0"/>
              <a:t> en </a:t>
            </a:r>
            <a:r>
              <a:rPr dirty="0" err="1"/>
              <a:t>er</a:t>
            </a:r>
            <a:r>
              <a:rPr dirty="0"/>
              <a:t> </a:t>
            </a:r>
            <a:r>
              <a:rPr dirty="0" err="1"/>
              <a:t>naar</a:t>
            </a:r>
            <a:r>
              <a:rPr dirty="0"/>
              <a:t> </a:t>
            </a:r>
            <a:r>
              <a:rPr dirty="0" err="1"/>
              <a:t>te</a:t>
            </a:r>
            <a:r>
              <a:rPr dirty="0"/>
              <a:t> </a:t>
            </a:r>
            <a:r>
              <a:rPr dirty="0" err="1"/>
              <a:t>streven</a:t>
            </a:r>
            <a:r>
              <a:rPr dirty="0"/>
              <a:t> </a:t>
            </a:r>
            <a:r>
              <a:rPr dirty="0" err="1"/>
              <a:t>beneden</a:t>
            </a:r>
            <a:r>
              <a:rPr dirty="0"/>
              <a:t> de 1.5 </a:t>
            </a:r>
            <a:r>
              <a:rPr dirty="0" err="1"/>
              <a:t>graden</a:t>
            </a:r>
            <a:r>
              <a:rPr dirty="0"/>
              <a:t> </a:t>
            </a:r>
            <a:r>
              <a:rPr dirty="0" err="1"/>
              <a:t>te</a:t>
            </a:r>
            <a:r>
              <a:rPr dirty="0"/>
              <a:t> </a:t>
            </a:r>
            <a:r>
              <a:rPr dirty="0" err="1"/>
              <a:t>blijven</a:t>
            </a:r>
            <a:r>
              <a:rPr dirty="0"/>
              <a:t>. </a:t>
            </a:r>
            <a:r>
              <a:rPr dirty="0" err="1"/>
              <a:t>Deze</a:t>
            </a:r>
            <a:r>
              <a:rPr dirty="0"/>
              <a:t> ‘Paris Agreement’ is </a:t>
            </a:r>
            <a:r>
              <a:rPr dirty="0" err="1"/>
              <a:t>intussen</a:t>
            </a:r>
            <a:r>
              <a:rPr dirty="0"/>
              <a:t> door 141 </a:t>
            </a:r>
            <a:r>
              <a:rPr dirty="0" err="1"/>
              <a:t>landen</a:t>
            </a:r>
            <a:r>
              <a:rPr dirty="0"/>
              <a:t> </a:t>
            </a:r>
            <a:r>
              <a:rPr dirty="0" err="1"/>
              <a:t>geratificeerd</a:t>
            </a:r>
            <a:r>
              <a:rPr dirty="0"/>
              <a:t>. </a:t>
            </a:r>
            <a:r>
              <a:rPr dirty="0" err="1"/>
              <a:t>Dit</a:t>
            </a:r>
            <a:r>
              <a:rPr dirty="0"/>
              <a:t> is </a:t>
            </a:r>
            <a:r>
              <a:rPr dirty="0" err="1"/>
              <a:t>een</a:t>
            </a:r>
            <a:r>
              <a:rPr dirty="0"/>
              <a:t> </a:t>
            </a:r>
            <a:r>
              <a:rPr dirty="0" err="1"/>
              <a:t>positieve</a:t>
            </a:r>
            <a:r>
              <a:rPr dirty="0"/>
              <a:t>, </a:t>
            </a:r>
            <a:r>
              <a:rPr dirty="0" err="1"/>
              <a:t>hoopgevende</a:t>
            </a:r>
            <a:r>
              <a:rPr dirty="0"/>
              <a:t> </a:t>
            </a:r>
            <a:r>
              <a:rPr dirty="0" err="1"/>
              <a:t>ontwikkeling</a:t>
            </a:r>
            <a:r>
              <a:rPr dirty="0"/>
              <a:t>.</a:t>
            </a:r>
          </a:p>
        </p:txBody>
      </p:sp>
    </p:spTree>
    <p:extLst>
      <p:ext uri="{BB962C8B-B14F-4D97-AF65-F5344CB8AC3E}">
        <p14:creationId xmlns:p14="http://schemas.microsoft.com/office/powerpoint/2010/main" val="23400605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88900" y="746125"/>
            <a:ext cx="6627813" cy="3729038"/>
          </a:xfrm>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22322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20688" y="1243013"/>
            <a:ext cx="5964237" cy="3355975"/>
          </a:xfrm>
        </p:spPr>
      </p:sp>
      <p:sp>
        <p:nvSpPr>
          <p:cNvPr id="3" name="Tijdelijke aanduiding voor notities 2"/>
          <p:cNvSpPr>
            <a:spLocks noGrp="1"/>
          </p:cNvSpPr>
          <p:nvPr>
            <p:ph type="body" idx="1"/>
          </p:nvPr>
        </p:nvSpPr>
        <p:spPr/>
        <p:txBody>
          <a:bodyPr/>
          <a:lstStyle/>
          <a:p>
            <a:pPr marL="0" indent="0">
              <a:buFont typeface="Arial" panose="020B0604020202020204" pitchFamily="34" charset="0"/>
              <a:buNone/>
            </a:pPr>
            <a:r>
              <a:rPr lang="en-US" dirty="0"/>
              <a:t>Second argument: we have only one planet at our disposal. Other inhabitable planets likely exist, but cannot be reached. We have to treat our precious Earth with care!</a:t>
            </a:r>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3</a:t>
            </a:fld>
            <a:endParaRPr lang="nl-NL"/>
          </a:p>
        </p:txBody>
      </p:sp>
    </p:spTree>
    <p:extLst>
      <p:ext uri="{BB962C8B-B14F-4D97-AF65-F5344CB8AC3E}">
        <p14:creationId xmlns:p14="http://schemas.microsoft.com/office/powerpoint/2010/main" val="3269814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a:t>
            </a:r>
            <a:r>
              <a:rPr lang="en-US" baseline="30000" dirty="0"/>
              <a:t>rd</a:t>
            </a:r>
            <a:r>
              <a:rPr lang="en-US" dirty="0"/>
              <a:t> argument: climate change. If T runs away, very few places on earth can be still be used for human beings. We have to act not to avoid </a:t>
            </a:r>
            <a:r>
              <a:rPr lang="en-US" dirty="0" err="1"/>
              <a:t>disasster</a:t>
            </a:r>
            <a:endParaRPr lang="nl-NL" dirty="0"/>
          </a:p>
        </p:txBody>
      </p:sp>
      <p:sp>
        <p:nvSpPr>
          <p:cNvPr id="4" name="Slide Number Placeholder 3"/>
          <p:cNvSpPr>
            <a:spLocks noGrp="1"/>
          </p:cNvSpPr>
          <p:nvPr>
            <p:ph type="sldNum" sz="quarter" idx="5"/>
          </p:nvPr>
        </p:nvSpPr>
        <p:spPr/>
        <p:txBody>
          <a:bodyPr/>
          <a:lstStyle/>
          <a:p>
            <a:fld id="{DE501649-886C-4324-AD4C-E61C88D47728}" type="slidenum">
              <a:rPr lang="nl-NL" smtClean="0"/>
              <a:t>4</a:t>
            </a:fld>
            <a:endParaRPr lang="nl-NL"/>
          </a:p>
        </p:txBody>
      </p:sp>
    </p:spTree>
    <p:extLst>
      <p:ext uri="{BB962C8B-B14F-4D97-AF65-F5344CB8AC3E}">
        <p14:creationId xmlns:p14="http://schemas.microsoft.com/office/powerpoint/2010/main" val="416121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22275" y="1243013"/>
            <a:ext cx="5965825" cy="3355975"/>
          </a:xfrm>
        </p:spPr>
      </p:sp>
      <p:sp>
        <p:nvSpPr>
          <p:cNvPr id="3" name="Tijdelijke aanduiding voor notities 2"/>
          <p:cNvSpPr>
            <a:spLocks noGrp="1"/>
          </p:cNvSpPr>
          <p:nvPr>
            <p:ph type="body" idx="1"/>
          </p:nvPr>
        </p:nvSpPr>
        <p:spPr/>
        <p:txBody>
          <a:bodyPr/>
          <a:lstStyle/>
          <a:p>
            <a:pPr marL="0" indent="0">
              <a:buFont typeface="Arial" panose="020B0604020202020204" pitchFamily="34" charset="0"/>
              <a:buNone/>
            </a:pPr>
            <a:r>
              <a:rPr lang="en-US" dirty="0"/>
              <a:t>Some if Climate Change is mentioned, debate is emerges. Some question the measures to be taken others the underlying science. I have tried many times to explain the science as accessible as possible. Later, even without using any models or formulae. But criticism remains…..</a:t>
            </a:r>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5</a:t>
            </a:fld>
            <a:endParaRPr lang="nl-NL"/>
          </a:p>
        </p:txBody>
      </p:sp>
    </p:spTree>
    <p:extLst>
      <p:ext uri="{BB962C8B-B14F-4D97-AF65-F5344CB8AC3E}">
        <p14:creationId xmlns:p14="http://schemas.microsoft.com/office/powerpoint/2010/main" val="2133232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lecture I will first present traditional arguments for climate change. Next, what kind of criticism / questions it evokes. And third how these arguments can be countered using among others observations during Covid-19 crisis. </a:t>
            </a:r>
            <a:endParaRPr lang="nl-NL" dirty="0"/>
          </a:p>
        </p:txBody>
      </p:sp>
      <p:sp>
        <p:nvSpPr>
          <p:cNvPr id="4" name="Slide Number Placeholder 3"/>
          <p:cNvSpPr>
            <a:spLocks noGrp="1"/>
          </p:cNvSpPr>
          <p:nvPr>
            <p:ph type="sldNum" sz="quarter" idx="5"/>
          </p:nvPr>
        </p:nvSpPr>
        <p:spPr/>
        <p:txBody>
          <a:bodyPr/>
          <a:lstStyle/>
          <a:p>
            <a:fld id="{DE501649-886C-4324-AD4C-E61C88D47728}" type="slidenum">
              <a:rPr lang="nl-NL" smtClean="0"/>
              <a:t>6</a:t>
            </a:fld>
            <a:endParaRPr lang="nl-NL"/>
          </a:p>
        </p:txBody>
      </p:sp>
    </p:spTree>
    <p:extLst>
      <p:ext uri="{BB962C8B-B14F-4D97-AF65-F5344CB8AC3E}">
        <p14:creationId xmlns:p14="http://schemas.microsoft.com/office/powerpoint/2010/main" val="2952464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10</a:t>
            </a:fld>
            <a:endParaRPr lang="nl-NL"/>
          </a:p>
        </p:txBody>
      </p:sp>
    </p:spTree>
    <p:extLst>
      <p:ext uri="{BB962C8B-B14F-4D97-AF65-F5344CB8AC3E}">
        <p14:creationId xmlns:p14="http://schemas.microsoft.com/office/powerpoint/2010/main" val="3168138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420688" y="1243013"/>
            <a:ext cx="5964237" cy="3355975"/>
          </a:xfrm>
        </p:spPr>
      </p:sp>
      <p:sp>
        <p:nvSpPr>
          <p:cNvPr id="3" name="Tijdelijke aanduiding voor notities 2"/>
          <p:cNvSpPr>
            <a:spLocks noGrp="1"/>
          </p:cNvSpPr>
          <p:nvPr>
            <p:ph type="body" idx="1"/>
          </p:nvPr>
        </p:nvSpPr>
        <p:spPr/>
        <p:txBody>
          <a:bodyPr/>
          <a:lstStyle/>
          <a:p>
            <a:pPr marL="171450" indent="-171450">
              <a:buFont typeface="Arial" panose="020B0604020202020204" pitchFamily="34" charset="0"/>
              <a:buChar char="•"/>
            </a:pPr>
            <a:r>
              <a:rPr lang="en-US" dirty="0" err="1"/>
              <a:t>Hier</a:t>
            </a:r>
            <a:r>
              <a:rPr lang="en-US" dirty="0"/>
              <a:t> </a:t>
            </a:r>
            <a:r>
              <a:rPr lang="en-US" dirty="0" err="1"/>
              <a:t>ziet</a:t>
            </a:r>
            <a:r>
              <a:rPr lang="en-US" dirty="0"/>
              <a:t> u de </a:t>
            </a:r>
            <a:r>
              <a:rPr lang="en-US" dirty="0" err="1"/>
              <a:t>temperatuurontwikkeling</a:t>
            </a:r>
            <a:r>
              <a:rPr lang="en-US" dirty="0"/>
              <a:t> (</a:t>
            </a:r>
            <a:r>
              <a:rPr lang="en-US" dirty="0" err="1"/>
              <a:t>zwarte</a:t>
            </a:r>
            <a:r>
              <a:rPr lang="en-US" dirty="0"/>
              <a:t> </a:t>
            </a:r>
            <a:r>
              <a:rPr lang="en-US" dirty="0" err="1"/>
              <a:t>lijn</a:t>
            </a:r>
            <a:r>
              <a:rPr lang="en-US" dirty="0"/>
              <a:t>) </a:t>
            </a:r>
            <a:r>
              <a:rPr lang="en-US" dirty="0" err="1"/>
              <a:t>nogmaals</a:t>
            </a:r>
            <a:r>
              <a:rPr lang="en-US" dirty="0"/>
              <a:t>, maar </a:t>
            </a:r>
            <a:r>
              <a:rPr lang="en-US" dirty="0" err="1"/>
              <a:t>dan</a:t>
            </a:r>
            <a:r>
              <a:rPr lang="en-US" dirty="0"/>
              <a:t> </a:t>
            </a:r>
            <a:r>
              <a:rPr lang="en-US" dirty="0" err="1"/>
              <a:t>als</a:t>
            </a:r>
            <a:r>
              <a:rPr lang="en-US" dirty="0"/>
              <a:t> </a:t>
            </a:r>
            <a:r>
              <a:rPr lang="en-US" dirty="0" err="1"/>
              <a:t>grafiek</a:t>
            </a:r>
            <a:r>
              <a:rPr lang="en-US" dirty="0"/>
              <a:t>.</a:t>
            </a:r>
          </a:p>
          <a:p>
            <a:pPr marL="171450" indent="-171450">
              <a:buFont typeface="Arial" panose="020B0604020202020204" pitchFamily="34" charset="0"/>
              <a:buChar char="•"/>
            </a:pPr>
            <a:r>
              <a:rPr lang="en-US" dirty="0"/>
              <a:t>Met </a:t>
            </a:r>
            <a:r>
              <a:rPr lang="en-US" dirty="0" err="1"/>
              <a:t>klimaatmodellen</a:t>
            </a:r>
            <a:r>
              <a:rPr lang="en-US" dirty="0"/>
              <a:t> –</a:t>
            </a:r>
            <a:r>
              <a:rPr lang="en-US" dirty="0" err="1"/>
              <a:t>dezelfde</a:t>
            </a:r>
            <a:r>
              <a:rPr lang="en-US" dirty="0"/>
              <a:t> </a:t>
            </a:r>
            <a:r>
              <a:rPr lang="en-US" dirty="0" err="1"/>
              <a:t>modellen</a:t>
            </a:r>
            <a:r>
              <a:rPr lang="en-US" dirty="0"/>
              <a:t> die </a:t>
            </a:r>
            <a:r>
              <a:rPr lang="en-US" dirty="0" err="1"/>
              <a:t>wij</a:t>
            </a:r>
            <a:r>
              <a:rPr lang="en-US" dirty="0"/>
              <a:t> </a:t>
            </a:r>
            <a:r>
              <a:rPr lang="en-US" dirty="0" err="1"/>
              <a:t>ook</a:t>
            </a:r>
            <a:r>
              <a:rPr lang="en-US" dirty="0"/>
              <a:t> </a:t>
            </a:r>
            <a:r>
              <a:rPr lang="en-US" dirty="0" err="1"/>
              <a:t>gebruiken</a:t>
            </a:r>
            <a:r>
              <a:rPr lang="en-US" dirty="0"/>
              <a:t> om scenario’s </a:t>
            </a:r>
            <a:r>
              <a:rPr lang="en-US" dirty="0" err="1"/>
              <a:t>voor</a:t>
            </a:r>
            <a:r>
              <a:rPr lang="en-US" dirty="0"/>
              <a:t> de </a:t>
            </a:r>
            <a:r>
              <a:rPr lang="en-US" dirty="0" err="1"/>
              <a:t>toekomst</a:t>
            </a:r>
            <a:r>
              <a:rPr lang="en-US" dirty="0"/>
              <a:t> te </a:t>
            </a:r>
            <a:r>
              <a:rPr lang="en-US" dirty="0" err="1"/>
              <a:t>maken</a:t>
            </a:r>
            <a:r>
              <a:rPr lang="en-US" dirty="0"/>
              <a:t>, </a:t>
            </a:r>
            <a:r>
              <a:rPr lang="en-US" dirty="0" err="1"/>
              <a:t>daarover</a:t>
            </a:r>
            <a:r>
              <a:rPr lang="en-US" dirty="0"/>
              <a:t> </a:t>
            </a:r>
            <a:r>
              <a:rPr lang="en-US" dirty="0" err="1"/>
              <a:t>straks</a:t>
            </a:r>
            <a:r>
              <a:rPr lang="en-US" dirty="0"/>
              <a:t> </a:t>
            </a:r>
            <a:r>
              <a:rPr lang="en-US" dirty="0" err="1"/>
              <a:t>meer</a:t>
            </a:r>
            <a:r>
              <a:rPr lang="en-US" dirty="0"/>
              <a:t>, kun je de </a:t>
            </a:r>
            <a:r>
              <a:rPr lang="en-US" dirty="0" err="1"/>
              <a:t>ontwikkeling</a:t>
            </a:r>
            <a:r>
              <a:rPr lang="en-US" dirty="0"/>
              <a:t> van </a:t>
            </a:r>
            <a:r>
              <a:rPr lang="en-US" dirty="0" err="1"/>
              <a:t>deze</a:t>
            </a:r>
            <a:r>
              <a:rPr lang="en-US" dirty="0"/>
              <a:t> </a:t>
            </a:r>
            <a:r>
              <a:rPr lang="en-US" dirty="0" err="1"/>
              <a:t>temperatuur</a:t>
            </a:r>
            <a:r>
              <a:rPr lang="en-US" dirty="0"/>
              <a:t> in ‘</a:t>
            </a:r>
            <a:r>
              <a:rPr lang="en-US" dirty="0" err="1"/>
              <a:t>hindcast</a:t>
            </a:r>
            <a:r>
              <a:rPr lang="en-US" dirty="0"/>
              <a:t>’ </a:t>
            </a:r>
            <a:r>
              <a:rPr lang="en-US" dirty="0" err="1"/>
              <a:t>goed</a:t>
            </a:r>
            <a:r>
              <a:rPr lang="en-US" dirty="0"/>
              <a:t> </a:t>
            </a:r>
            <a:r>
              <a:rPr lang="en-US" dirty="0" err="1"/>
              <a:t>reproduceren</a:t>
            </a:r>
            <a:r>
              <a:rPr lang="en-US" dirty="0"/>
              <a:t> </a:t>
            </a:r>
            <a:r>
              <a:rPr lang="en-US" dirty="0" err="1"/>
              <a:t>als</a:t>
            </a:r>
            <a:r>
              <a:rPr lang="en-US" dirty="0"/>
              <a:t> je </a:t>
            </a:r>
            <a:r>
              <a:rPr lang="en-US" dirty="0" err="1"/>
              <a:t>alle</a:t>
            </a:r>
            <a:r>
              <a:rPr lang="en-US" dirty="0"/>
              <a:t> </a:t>
            </a:r>
            <a:r>
              <a:rPr lang="en-US" dirty="0" err="1"/>
              <a:t>mogelijke</a:t>
            </a:r>
            <a:r>
              <a:rPr lang="en-US" dirty="0"/>
              <a:t> </a:t>
            </a:r>
            <a:r>
              <a:rPr lang="en-US" dirty="0" err="1"/>
              <a:t>factoren</a:t>
            </a:r>
            <a:r>
              <a:rPr lang="en-US" dirty="0"/>
              <a:t> </a:t>
            </a:r>
            <a:r>
              <a:rPr lang="en-US" dirty="0" err="1"/>
              <a:t>meeneemt</a:t>
            </a:r>
            <a:r>
              <a:rPr lang="en-US" dirty="0"/>
              <a:t>, </a:t>
            </a:r>
            <a:r>
              <a:rPr lang="en-US" dirty="0" err="1"/>
              <a:t>dus</a:t>
            </a:r>
            <a:r>
              <a:rPr lang="en-US" dirty="0"/>
              <a:t> </a:t>
            </a:r>
            <a:r>
              <a:rPr lang="en-US" dirty="0" err="1"/>
              <a:t>ook</a:t>
            </a:r>
            <a:r>
              <a:rPr lang="en-US" dirty="0"/>
              <a:t> de </a:t>
            </a:r>
            <a:r>
              <a:rPr lang="en-US" dirty="0" err="1"/>
              <a:t>stijging</a:t>
            </a:r>
            <a:r>
              <a:rPr lang="en-US" dirty="0"/>
              <a:t> van de </a:t>
            </a:r>
            <a:r>
              <a:rPr lang="en-US" dirty="0" err="1"/>
              <a:t>broeikasgassen</a:t>
            </a:r>
            <a:r>
              <a:rPr lang="en-US" dirty="0"/>
              <a:t> </a:t>
            </a:r>
            <a:r>
              <a:rPr lang="en-US" dirty="0" err="1"/>
              <a:t>zoals</a:t>
            </a:r>
            <a:r>
              <a:rPr lang="en-US" dirty="0"/>
              <a:t> CO2</a:t>
            </a:r>
          </a:p>
          <a:p>
            <a:pPr marL="171450" indent="-171450">
              <a:buFont typeface="Arial" panose="020B0604020202020204" pitchFamily="34" charset="0"/>
              <a:buChar char="•"/>
            </a:pPr>
            <a:r>
              <a:rPr lang="en-US" dirty="0"/>
              <a:t>Doe je </a:t>
            </a:r>
            <a:r>
              <a:rPr lang="en-US" dirty="0" err="1"/>
              <a:t>dat</a:t>
            </a:r>
            <a:r>
              <a:rPr lang="en-US" dirty="0"/>
              <a:t> </a:t>
            </a:r>
            <a:r>
              <a:rPr lang="en-US" dirty="0" err="1"/>
              <a:t>niet</a:t>
            </a:r>
            <a:r>
              <a:rPr lang="en-US" dirty="0"/>
              <a:t>, </a:t>
            </a:r>
            <a:r>
              <a:rPr lang="en-US" dirty="0" err="1"/>
              <a:t>dus</a:t>
            </a:r>
            <a:r>
              <a:rPr lang="en-US" dirty="0"/>
              <a:t> neem je </a:t>
            </a:r>
            <a:r>
              <a:rPr lang="en-US" dirty="0" err="1"/>
              <a:t>alleen</a:t>
            </a:r>
            <a:r>
              <a:rPr lang="en-US" dirty="0"/>
              <a:t> </a:t>
            </a:r>
            <a:r>
              <a:rPr lang="en-US" dirty="0" err="1"/>
              <a:t>natuurlijke</a:t>
            </a:r>
            <a:r>
              <a:rPr lang="en-US" dirty="0"/>
              <a:t> </a:t>
            </a:r>
            <a:r>
              <a:rPr lang="en-US" dirty="0" err="1"/>
              <a:t>factoren</a:t>
            </a:r>
            <a:r>
              <a:rPr lang="en-US" dirty="0"/>
              <a:t> </a:t>
            </a:r>
            <a:r>
              <a:rPr lang="en-US" dirty="0" err="1"/>
              <a:t>mee</a:t>
            </a:r>
            <a:r>
              <a:rPr lang="en-US" dirty="0"/>
              <a:t> </a:t>
            </a:r>
            <a:r>
              <a:rPr lang="en-US" dirty="0" err="1"/>
              <a:t>zoals</a:t>
            </a:r>
            <a:r>
              <a:rPr lang="en-US" dirty="0"/>
              <a:t> </a:t>
            </a:r>
            <a:r>
              <a:rPr lang="en-US" dirty="0" err="1"/>
              <a:t>vulkaanuitbarstingen</a:t>
            </a:r>
            <a:r>
              <a:rPr lang="en-US" dirty="0"/>
              <a:t>, </a:t>
            </a:r>
            <a:r>
              <a:rPr lang="en-US" dirty="0" err="1"/>
              <a:t>dan</a:t>
            </a:r>
            <a:r>
              <a:rPr lang="en-US" dirty="0"/>
              <a:t> </a:t>
            </a:r>
            <a:r>
              <a:rPr lang="en-US" dirty="0" err="1"/>
              <a:t>lukt</a:t>
            </a:r>
            <a:r>
              <a:rPr lang="en-US" dirty="0"/>
              <a:t> het </a:t>
            </a:r>
            <a:r>
              <a:rPr lang="en-US" dirty="0" err="1"/>
              <a:t>niet</a:t>
            </a:r>
            <a:r>
              <a:rPr lang="en-US" dirty="0"/>
              <a:t> om de </a:t>
            </a:r>
            <a:r>
              <a:rPr lang="en-US" dirty="0" err="1"/>
              <a:t>temperatuurlijn</a:t>
            </a:r>
            <a:r>
              <a:rPr lang="en-US" dirty="0"/>
              <a:t> te </a:t>
            </a:r>
            <a:r>
              <a:rPr lang="en-US" dirty="0" err="1"/>
              <a:t>reproduceren</a:t>
            </a:r>
            <a:r>
              <a:rPr lang="en-US" dirty="0"/>
              <a:t>, </a:t>
            </a:r>
            <a:r>
              <a:rPr lang="en-US" dirty="0" err="1"/>
              <a:t>dan</a:t>
            </a:r>
            <a:r>
              <a:rPr lang="en-US" dirty="0"/>
              <a:t> </a:t>
            </a:r>
            <a:r>
              <a:rPr lang="en-US" dirty="0" err="1"/>
              <a:t>krijg</a:t>
            </a:r>
            <a:r>
              <a:rPr lang="en-US" dirty="0"/>
              <a:t> je de </a:t>
            </a:r>
            <a:r>
              <a:rPr lang="en-US" dirty="0" err="1"/>
              <a:t>blauwe</a:t>
            </a:r>
            <a:r>
              <a:rPr lang="en-US" dirty="0"/>
              <a:t> </a:t>
            </a:r>
            <a:r>
              <a:rPr lang="en-US" dirty="0" err="1"/>
              <a:t>lijn</a:t>
            </a: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err="1"/>
              <a:t>Conclusie</a:t>
            </a:r>
            <a:r>
              <a:rPr lang="en-US" dirty="0"/>
              <a:t>: het is </a:t>
            </a:r>
            <a:r>
              <a:rPr lang="en-US" dirty="0" err="1"/>
              <a:t>zeer</a:t>
            </a:r>
            <a:r>
              <a:rPr lang="en-US" dirty="0"/>
              <a:t> </a:t>
            </a:r>
            <a:r>
              <a:rPr lang="en-US" dirty="0" err="1"/>
              <a:t>waarschijnlijk</a:t>
            </a:r>
            <a:r>
              <a:rPr lang="en-US" dirty="0"/>
              <a:t> </a:t>
            </a:r>
            <a:r>
              <a:rPr lang="en-US" dirty="0" err="1"/>
              <a:t>dat</a:t>
            </a:r>
            <a:r>
              <a:rPr lang="en-US" dirty="0"/>
              <a:t> </a:t>
            </a:r>
            <a:r>
              <a:rPr lang="en-US" dirty="0" err="1"/>
              <a:t>antropogene</a:t>
            </a:r>
            <a:r>
              <a:rPr lang="en-US" dirty="0"/>
              <a:t> </a:t>
            </a:r>
            <a:r>
              <a:rPr lang="en-US" dirty="0" err="1"/>
              <a:t>factoren</a:t>
            </a:r>
            <a:r>
              <a:rPr lang="en-US" dirty="0"/>
              <a:t> de </a:t>
            </a:r>
            <a:r>
              <a:rPr lang="en-US" dirty="0" err="1"/>
              <a:t>oorzaak</a:t>
            </a:r>
            <a:r>
              <a:rPr lang="en-US" dirty="0"/>
              <a:t> </a:t>
            </a:r>
            <a:r>
              <a:rPr lang="en-US" dirty="0" err="1"/>
              <a:t>zijn</a:t>
            </a:r>
            <a:r>
              <a:rPr lang="en-US" dirty="0"/>
              <a:t> van </a:t>
            </a:r>
            <a:r>
              <a:rPr lang="en-US" dirty="0" err="1"/>
              <a:t>een</a:t>
            </a:r>
            <a:r>
              <a:rPr lang="en-US" dirty="0"/>
              <a:t> </a:t>
            </a:r>
            <a:r>
              <a:rPr lang="en-US" dirty="0" err="1"/>
              <a:t>belangrijk</a:t>
            </a:r>
            <a:r>
              <a:rPr lang="en-US" dirty="0"/>
              <a:t> </a:t>
            </a:r>
            <a:r>
              <a:rPr lang="en-US" dirty="0" err="1"/>
              <a:t>deel</a:t>
            </a:r>
            <a:r>
              <a:rPr lang="en-US" dirty="0"/>
              <a:t> van de </a:t>
            </a:r>
            <a:r>
              <a:rPr lang="en-US" dirty="0" err="1"/>
              <a:t>waargenomen</a:t>
            </a:r>
            <a:r>
              <a:rPr lang="en-US" dirty="0"/>
              <a:t> T-</a:t>
            </a:r>
            <a:r>
              <a:rPr lang="en-US" dirty="0" err="1"/>
              <a:t>stijging</a:t>
            </a:r>
            <a:r>
              <a:rPr lang="en-US" dirty="0"/>
              <a:t>.</a:t>
            </a:r>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13</a:t>
            </a:fld>
            <a:endParaRPr lang="nl-NL"/>
          </a:p>
        </p:txBody>
      </p:sp>
    </p:spTree>
    <p:extLst>
      <p:ext uri="{BB962C8B-B14F-4D97-AF65-F5344CB8AC3E}">
        <p14:creationId xmlns:p14="http://schemas.microsoft.com/office/powerpoint/2010/main" val="1473611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88900" y="746125"/>
            <a:ext cx="6627813" cy="3729038"/>
          </a:xfrm>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2506510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88900" y="746125"/>
            <a:ext cx="6627813" cy="3729038"/>
          </a:xfrm>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25140821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3.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4.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15.png"/></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5.xml"/><Relationship Id="rId4" Type="http://schemas.openxmlformats.org/officeDocument/2006/relationships/image" Target="../media/image15.png"/></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5.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6.xml"/></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6.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7.xml"/><Relationship Id="rId4" Type="http://schemas.openxmlformats.org/officeDocument/2006/relationships/image" Target="../media/image15.png"/></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7.xml"/><Relationship Id="rId4" Type="http://schemas.openxmlformats.org/officeDocument/2006/relationships/image" Target="../media/image15.png"/></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2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7.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7.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7.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8.xml"/><Relationship Id="rId4" Type="http://schemas.openxmlformats.org/officeDocument/2006/relationships/image" Target="../media/image15.png"/></Relationships>
</file>

<file path=ppt/slideLayouts/_rels/slideLayout2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8.xml"/><Relationship Id="rId4" Type="http://schemas.openxmlformats.org/officeDocument/2006/relationships/image" Target="../media/image15.png"/></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8.xml"/></Relationships>
</file>

<file path=ppt/slideLayouts/_rels/slideLayout2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8.xml"/></Relationships>
</file>

<file path=ppt/slideLayouts/_rels/slideLayout2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Master" Target="../slideMasters/slideMaster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9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8.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9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8.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9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8.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eldia verticaal">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 y="0"/>
            <a:ext cx="6102096"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2063487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fld id="{BDAAD96E-008C-4A4C-BDD7-DB146A42BEAB}" type="datetime4">
              <a:rPr lang="nl-NL" smtClean="0"/>
              <a:t>24 september 2020</a:t>
            </a:fld>
            <a:endParaRPr lang="nl-NL" dirty="0"/>
          </a:p>
        </p:txBody>
      </p:sp>
      <p:sp>
        <p:nvSpPr>
          <p:cNvPr id="17" name="Tijdelijke aanduiding voor voettekst 16"/>
          <p:cNvSpPr>
            <a:spLocks noGrp="1"/>
          </p:cNvSpPr>
          <p:nvPr>
            <p:ph type="ftr" sz="quarter" idx="11"/>
          </p:nvPr>
        </p:nvSpPr>
        <p:spPr/>
        <p:txBody>
          <a:bodyPr/>
          <a:lstStyle/>
          <a:p>
            <a:r>
              <a:rPr lang="nl-NL"/>
              <a:t>Koninklijk Nederlands Meteorologisch Instituut</a:t>
            </a:r>
            <a:endParaRPr lang="nl-NL" dirty="0"/>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1190576183"/>
      </p:ext>
    </p:extLst>
  </p:cSld>
  <p:clrMapOvr>
    <a:masterClrMapping/>
  </p:clrMapOvr>
  <p:extLst mod="1">
    <p:ext uri="{DCECCB84-F9BA-43D5-87BE-67443E8EF086}">
      <p15:sldGuideLst xmlns:p15="http://schemas.microsoft.com/office/powerpoint/2012/main">
        <p15:guide id="1" pos="3988" userDrawn="1">
          <p15:clr>
            <a:srgbClr val="FBAE40"/>
          </p15:clr>
        </p15:guide>
        <p15:guide id="2" pos="3693" userDrawn="1">
          <p15:clr>
            <a:srgbClr val="FBAE40"/>
          </p15:clr>
        </p15:guide>
        <p15:guide id="3" orient="horz" pos="166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alpha val="10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fld id="{8C14C7B9-276C-4063-9E37-EB5E93A388F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50896413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tabLst>
                <a:tab pos="1619250" algn="l"/>
              </a:tabLst>
              <a:defRPr>
                <a:solidFill>
                  <a:schemeClr val="bg1"/>
                </a:solidFill>
              </a:defRPr>
            </a:lvl1p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bg1">
                    <a:lumMod val="65000"/>
                    <a:lumOff val="35000"/>
                  </a:schemeClr>
                </a:solidFill>
              </a:defRPr>
            </a:lvl1pPr>
          </a:lstStyle>
          <a:p>
            <a:fld id="{D0AAFB9F-33B2-4DD0-B9C6-D396DAAEED7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0" name="Tijdelijke aanduiding voor dianummer 9"/>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185658383"/>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bg1">
              <a:lumMod val="85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fld id="{F6E956FE-DD53-4356-832C-FB2BB2C587F8}"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62212350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30587">
                <a:moveTo>
                  <a:pt x="0" y="0"/>
                </a:moveTo>
                <a:lnTo>
                  <a:pt x="12192000" y="0"/>
                </a:lnTo>
                <a:lnTo>
                  <a:pt x="12192000" y="3430587"/>
                </a:lnTo>
                <a:lnTo>
                  <a:pt x="6330000" y="3430587"/>
                </a:lnTo>
                <a:lnTo>
                  <a:pt x="6330000" y="3192987"/>
                </a:lnTo>
                <a:lnTo>
                  <a:pt x="5862000" y="3192987"/>
                </a:lnTo>
                <a:lnTo>
                  <a:pt x="5862000" y="3430587"/>
                </a:lnTo>
                <a:lnTo>
                  <a:pt x="0" y="3430587"/>
                </a:lnTo>
                <a:close/>
              </a:path>
            </a:pathLst>
          </a:custGeom>
          <a:solidFill>
            <a:schemeClr val="tx1">
              <a:lumMod val="85000"/>
            </a:schemeClr>
          </a:solidFill>
        </p:spPr>
        <p:txBody>
          <a:bodyPr wrap="square" lIns="612000">
            <a:noAutofit/>
          </a:bodyPr>
          <a:lstStyle>
            <a:lvl1pPr>
              <a:buClr>
                <a:schemeClr val="bg2"/>
              </a:buClr>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3600" y="1051200"/>
            <a:ext cx="10924382" cy="946800"/>
          </a:xfrm>
        </p:spPr>
        <p:txBody>
          <a:bodyPr/>
          <a:lstStyle>
            <a:lvl1pPr>
              <a:defRPr>
                <a:solidFill>
                  <a:schemeClr val="bg1"/>
                </a:solidFill>
              </a:defRPr>
            </a:lvl1pPr>
          </a:lstStyle>
          <a:p>
            <a:r>
              <a:rPr lang="nl-NL"/>
              <a:t>Klik om de stijl te bewerken</a:t>
            </a:r>
            <a:endParaRPr lang="nl-NL" dirty="0"/>
          </a:p>
        </p:txBody>
      </p:sp>
      <p:sp>
        <p:nvSpPr>
          <p:cNvPr id="13" name="Tijdelijke aanduiding voor datum 12"/>
          <p:cNvSpPr>
            <a:spLocks noGrp="1"/>
          </p:cNvSpPr>
          <p:nvPr>
            <p:ph type="dt" sz="half" idx="15"/>
          </p:nvPr>
        </p:nvSpPr>
        <p:spPr/>
        <p:txBody>
          <a:bodyPr/>
          <a:lstStyle>
            <a:lvl1pPr>
              <a:defRPr>
                <a:solidFill>
                  <a:schemeClr val="bg1">
                    <a:lumMod val="65000"/>
                    <a:lumOff val="35000"/>
                  </a:schemeClr>
                </a:solidFill>
              </a:defRPr>
            </a:lvl1pPr>
          </a:lstStyle>
          <a:p>
            <a:fld id="{EC8713F2-B712-4E27-9F45-7120F0C9ABF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13"/>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1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046895203"/>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30587">
                <a:moveTo>
                  <a:pt x="0" y="0"/>
                </a:moveTo>
                <a:lnTo>
                  <a:pt x="12192000" y="0"/>
                </a:lnTo>
                <a:lnTo>
                  <a:pt x="12192000" y="3430587"/>
                </a:lnTo>
                <a:lnTo>
                  <a:pt x="6330000" y="3430587"/>
                </a:lnTo>
                <a:lnTo>
                  <a:pt x="6330000" y="3192987"/>
                </a:lnTo>
                <a:lnTo>
                  <a:pt x="5862000" y="3192987"/>
                </a:lnTo>
                <a:lnTo>
                  <a:pt x="5862000" y="3430587"/>
                </a:lnTo>
                <a:lnTo>
                  <a:pt x="0" y="3430587"/>
                </a:lnTo>
                <a:close/>
              </a:path>
            </a:pathLst>
          </a:custGeom>
          <a:solidFill>
            <a:schemeClr val="tx1">
              <a:alpha val="10000"/>
            </a:schemeClr>
          </a:solidFill>
        </p:spPr>
        <p:txBody>
          <a:bodyPr wrap="square" lIns="612000">
            <a:noAutofit/>
          </a:bodyPr>
          <a:lstStyle/>
          <a:p>
            <a:r>
              <a:rPr lang="nl-NL"/>
              <a:t>Klik op het pictogram als u een afbeelding wilt toevoegen</a:t>
            </a:r>
          </a:p>
        </p:txBody>
      </p:sp>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5" name="Tijdelijke aanduiding voor datum 4"/>
          <p:cNvSpPr>
            <a:spLocks noGrp="1"/>
          </p:cNvSpPr>
          <p:nvPr>
            <p:ph type="dt" sz="half" idx="15"/>
          </p:nvPr>
        </p:nvSpPr>
        <p:spPr/>
        <p:txBody>
          <a:bodyPr/>
          <a:lstStyle/>
          <a:p>
            <a:fld id="{BF5FE24F-5D23-49A4-B55A-B346C195A26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6" name="Tijdelijke aanduiding voor voettekst 5"/>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79128351"/>
      </p:ext>
    </p:extLst>
  </p:cSld>
  <p:clrMapOvr>
    <a:overrideClrMapping bg1="lt1" tx1="dk1" bg2="lt2" tx2="dk2" accent1="accent1" accent2="accent2" accent3="accent3" accent4="accent4" accent5="accent5" accent6="accent6" hlink="hlink" folHlink="folHlink"/>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31458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356035557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fld id="{3A0E21FA-2309-4641-8035-3DF7EDC6D0E1}"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1" name="Tijdelijke aanduiding voor voettekst 10"/>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00875125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fld id="{5C7BF670-A970-49C3-A01C-9906A8EA14DF}"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7"/>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9130721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2" name="Rechthoek 11"/>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2" name="Titel 1"/>
          <p:cNvSpPr>
            <a:spLocks noGrp="1"/>
          </p:cNvSpPr>
          <p:nvPr>
            <p:ph type="title"/>
          </p:nvPr>
        </p:nvSpPr>
        <p:spPr>
          <a:xfrm>
            <a:off x="6550024" y="1051200"/>
            <a:ext cx="5004000" cy="948047"/>
          </a:xfrm>
        </p:spPr>
        <p:txBody>
          <a:bodyPr/>
          <a:lstStyle>
            <a:lvl1pPr>
              <a:defRPr>
                <a:solidFill>
                  <a:schemeClr val="tx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fld id="{A68E4D2C-B2E2-432D-916C-3FBB3E911CB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5" name="Tijdelijke aanduiding voor voettekst 14"/>
          <p:cNvSpPr>
            <a:spLocks noGrp="1"/>
          </p:cNvSpPr>
          <p:nvPr>
            <p:ph type="ftr" sz="quarter" idx="2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170308403"/>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fld id="{F0C649C8-9C23-49C1-9866-6BB82DF60DB3}" type="datetime4">
              <a:rPr lang="nl-NL" smtClean="0"/>
              <a:t>24 september 2020</a:t>
            </a:fld>
            <a:endParaRPr lang="nl-NL" dirty="0"/>
          </a:p>
        </p:txBody>
      </p:sp>
      <p:sp>
        <p:nvSpPr>
          <p:cNvPr id="13" name="Tijdelijke aanduiding voor voettekst 12"/>
          <p:cNvSpPr>
            <a:spLocks noGrp="1"/>
          </p:cNvSpPr>
          <p:nvPr>
            <p:ph type="ftr" sz="quarter" idx="11"/>
          </p:nvPr>
        </p:nvSpPr>
        <p:spPr/>
        <p:txBody>
          <a:bodyPr/>
          <a:lstStyle/>
          <a:p>
            <a:r>
              <a:rPr lang="nl-NL"/>
              <a:t>Koninklijk Nederlands Meteorologisch Instituut</a:t>
            </a:r>
            <a:endParaRPr lang="nl-NL" dirty="0"/>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427904234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4" name="Rechthoek 23"/>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2" name="Afbeelding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327C98A0-514A-4B40-8381-C5261AC3A408}"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8" name="Tijdelijke aanduiding voor voettekst 7"/>
          <p:cNvSpPr>
            <a:spLocks noGrp="1"/>
          </p:cNvSpPr>
          <p:nvPr>
            <p:ph type="ftr" sz="quarter" idx="23"/>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2297201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4" name="Rechthoek 23"/>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2" name="Afbeelding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9228A485-B945-42FC-83C2-AB1E27AA286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8" name="Tijdelijke aanduiding voor voettekst 7"/>
          <p:cNvSpPr>
            <a:spLocks noGrp="1"/>
          </p:cNvSpPr>
          <p:nvPr>
            <p:ph type="ftr" sz="quarter" idx="23"/>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53589426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24" name="Rechthoek 23"/>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000000">
                  <a:lumMod val="65000"/>
                  <a:lumOff val="35000"/>
                </a:srgbClr>
              </a:solidFill>
            </a:endParaRPr>
          </a:p>
        </p:txBody>
      </p:sp>
      <p:pic>
        <p:nvPicPr>
          <p:cNvPr id="11" name="Afbeelding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14" name="Tijdelijke aanduiding voor afbeelding 3"/>
          <p:cNvSpPr>
            <a:spLocks noGrp="1" noChangeAspect="1"/>
          </p:cNvSpPr>
          <p:nvPr>
            <p:ph type="pic" sz="quarter" idx="19"/>
          </p:nvPr>
        </p:nvSpPr>
        <p:spPr>
          <a:xfrm>
            <a:off x="3421851" y="3926077"/>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5" name="Tijdelijke aanduiding voor afbeelding 3"/>
          <p:cNvSpPr>
            <a:spLocks noGrp="1" noChangeAspect="1"/>
          </p:cNvSpPr>
          <p:nvPr>
            <p:ph type="pic" sz="quarter" idx="20"/>
          </p:nvPr>
        </p:nvSpPr>
        <p:spPr>
          <a:xfrm>
            <a:off x="3421851" y="4712093"/>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6" name="Tijdelijke aanduiding voor afbeelding 3"/>
          <p:cNvSpPr>
            <a:spLocks noGrp="1" noChangeAspect="1"/>
          </p:cNvSpPr>
          <p:nvPr>
            <p:ph type="pic" sz="quarter" idx="21"/>
          </p:nvPr>
        </p:nvSpPr>
        <p:spPr>
          <a:xfrm>
            <a:off x="3421851" y="5485583"/>
            <a:ext cx="541203" cy="540000"/>
          </a:xfrm>
          <a:blipFill>
            <a:blip r:embed="rId5"/>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3" name="Tijdelijke aanduiding voor datum 2"/>
          <p:cNvSpPr>
            <a:spLocks noGrp="1"/>
          </p:cNvSpPr>
          <p:nvPr>
            <p:ph type="dt" sz="half" idx="22"/>
          </p:nvPr>
        </p:nvSpPr>
        <p:spPr/>
        <p:txBody>
          <a:bodyPr/>
          <a:lstStyle>
            <a:lvl1pPr>
              <a:defRPr>
                <a:solidFill>
                  <a:schemeClr val="bg1">
                    <a:lumMod val="65000"/>
                    <a:lumOff val="35000"/>
                  </a:schemeClr>
                </a:solidFill>
              </a:defRPr>
            </a:lvl1pPr>
          </a:lstStyle>
          <a:p>
            <a:fld id="{92FE020F-D735-4E64-9B11-27A5887DCCF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4" name="Tijdelijke aanduiding voor voettekst 3"/>
          <p:cNvSpPr>
            <a:spLocks noGrp="1"/>
          </p:cNvSpPr>
          <p:nvPr>
            <p:ph type="ftr" sz="quarter" idx="23"/>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5" name="Tijdelijke aanduiding voor dianummer 4"/>
          <p:cNvSpPr>
            <a:spLocks noGrp="1"/>
          </p:cNvSpPr>
          <p:nvPr>
            <p:ph type="sldNum" sz="quarter" idx="24"/>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086108948"/>
      </p:ext>
    </p:extLst>
  </p:cSld>
  <p:clrMapOvr>
    <a:overrideClrMapping bg1="dk1" tx1="lt1" bg2="dk2" tx2="lt2" accent1="accent1" accent2="accent2" accent3="accent3" accent4="accent4" accent5="accent5" accent6="accent6" hlink="hlink" folHlink="folHlink"/>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14CD91B7-28BE-4D5D-B135-8BF0EAAF7EB9}" type="datetimeFigureOut">
              <a:rPr lang="nl-NL" smtClean="0">
                <a:solidFill>
                  <a:srgbClr val="000000">
                    <a:lumMod val="65000"/>
                    <a:lumOff val="35000"/>
                  </a:srgbClr>
                </a:solidFill>
              </a:rPr>
              <a:pPr/>
              <a:t>24-9-2020</a:t>
            </a:fld>
            <a:endParaRPr lang="nl-NL">
              <a:solidFill>
                <a:srgbClr val="000000">
                  <a:lumMod val="65000"/>
                  <a:lumOff val="35000"/>
                </a:srgbClr>
              </a:solidFill>
            </a:endParaRPr>
          </a:p>
        </p:txBody>
      </p:sp>
      <p:sp>
        <p:nvSpPr>
          <p:cNvPr id="5" name="Tijdelijke aanduiding voor voettekst 4"/>
          <p:cNvSpPr>
            <a:spLocks noGrp="1"/>
          </p:cNvSpPr>
          <p:nvPr>
            <p:ph type="ftr" sz="quarter" idx="11"/>
          </p:nvPr>
        </p:nvSpPr>
        <p:spPr/>
        <p:txBody>
          <a:bodyPr/>
          <a:lstStyle/>
          <a:p>
            <a:endParaRPr lang="nl-NL">
              <a:solidFill>
                <a:srgbClr val="000000">
                  <a:lumMod val="65000"/>
                  <a:lumOff val="35000"/>
                </a:srgbClr>
              </a:solidFill>
            </a:endParaRPr>
          </a:p>
        </p:txBody>
      </p:sp>
      <p:sp>
        <p:nvSpPr>
          <p:cNvPr id="6" name="Tijdelijke aanduiding voor dianummer 5"/>
          <p:cNvSpPr>
            <a:spLocks noGrp="1"/>
          </p:cNvSpPr>
          <p:nvPr>
            <p:ph type="sldNum" sz="quarter" idx="12"/>
          </p:nvPr>
        </p:nvSpPr>
        <p:spPr/>
        <p:txBody>
          <a:bodyPr/>
          <a:lstStyle/>
          <a:p>
            <a:fld id="{88937E14-FA08-43E7-ACAA-64D57995BB34}" type="slidenum">
              <a:rPr lang="nl-NL" smtClean="0">
                <a:solidFill>
                  <a:srgbClr val="000000">
                    <a:lumMod val="65000"/>
                    <a:lumOff val="35000"/>
                  </a:srgbClr>
                </a:solidFill>
              </a:rPr>
              <a:pPr/>
              <a:t>‹#›</a:t>
            </a:fld>
            <a:endParaRPr lang="nl-NL">
              <a:solidFill>
                <a:srgbClr val="000000">
                  <a:lumMod val="65000"/>
                  <a:lumOff val="35000"/>
                </a:srgbClr>
              </a:solidFill>
            </a:endParaRPr>
          </a:p>
        </p:txBody>
      </p:sp>
    </p:spTree>
    <p:extLst>
      <p:ext uri="{BB962C8B-B14F-4D97-AF65-F5344CB8AC3E}">
        <p14:creationId xmlns:p14="http://schemas.microsoft.com/office/powerpoint/2010/main" val="207760195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x">
  <p:cSld name="Citaat foto">
    <p:spTree>
      <p:nvGrpSpPr>
        <p:cNvPr id="1" name=""/>
        <p:cNvGrpSpPr/>
        <p:nvPr/>
      </p:nvGrpSpPr>
      <p:grpSpPr>
        <a:xfrm>
          <a:off x="0" y="0"/>
          <a:ext cx="0" cy="0"/>
          <a:chOff x="0" y="0"/>
          <a:chExt cx="0" cy="0"/>
        </a:xfrm>
      </p:grpSpPr>
      <p:sp>
        <p:nvSpPr>
          <p:cNvPr id="112" name="–Johnny Appleseed"/>
          <p:cNvSpPr>
            <a:spLocks noGrp="1"/>
          </p:cNvSpPr>
          <p:nvPr>
            <p:ph type="body" sz="quarter" idx="13"/>
          </p:nvPr>
        </p:nvSpPr>
        <p:spPr>
          <a:xfrm>
            <a:off x="2416969" y="2080617"/>
            <a:ext cx="7358063" cy="313932"/>
          </a:xfrm>
          <a:prstGeom prst="rect">
            <a:avLst/>
          </a:prstGeom>
        </p:spPr>
        <p:txBody>
          <a:bodyPr anchor="t">
            <a:spAutoFit/>
          </a:bodyPr>
          <a:lstStyle>
            <a:lvl1pPr marL="0" indent="0" algn="ctr">
              <a:spcBef>
                <a:spcPts val="0"/>
              </a:spcBef>
              <a:buClrTx/>
              <a:buSzTx/>
              <a:buNone/>
              <a:defRPr sz="1600" cap="all" spc="256">
                <a:solidFill>
                  <a:schemeClr val="accent2">
                    <a:satOff val="44164"/>
                    <a:lumOff val="14231"/>
                  </a:schemeClr>
                </a:solidFill>
              </a:defRPr>
            </a:lvl1pPr>
          </a:lstStyle>
          <a:p>
            <a:r>
              <a:t>–Johnny Appleseed</a:t>
            </a:r>
          </a:p>
        </p:txBody>
      </p:sp>
      <p:sp>
        <p:nvSpPr>
          <p:cNvPr id="113" name="&quot;Typ hier een citaat.&quot;"/>
          <p:cNvSpPr>
            <a:spLocks noGrp="1"/>
          </p:cNvSpPr>
          <p:nvPr>
            <p:ph type="body" sz="quarter" idx="14"/>
          </p:nvPr>
        </p:nvSpPr>
        <p:spPr>
          <a:xfrm>
            <a:off x="2416969" y="946546"/>
            <a:ext cx="7358063" cy="424732"/>
          </a:xfrm>
          <a:prstGeom prst="rect">
            <a:avLst/>
          </a:prstGeom>
        </p:spPr>
        <p:txBody>
          <a:bodyPr>
            <a:spAutoFit/>
          </a:bodyPr>
          <a:lstStyle>
            <a:lvl1pPr marL="0" indent="0" algn="ctr">
              <a:spcBef>
                <a:spcPts val="0"/>
              </a:spcBef>
              <a:buClrTx/>
              <a:buSzTx/>
              <a:buNone/>
            </a:lvl1pPr>
          </a:lstStyle>
          <a:p>
            <a:r>
              <a:t>"Typ hier een citaat." </a:t>
            </a:r>
          </a:p>
        </p:txBody>
      </p:sp>
      <p:sp>
        <p:nvSpPr>
          <p:cNvPr id="114" name="Afbeelding"/>
          <p:cNvSpPr>
            <a:spLocks noGrp="1"/>
          </p:cNvSpPr>
          <p:nvPr>
            <p:ph type="pic" idx="15"/>
          </p:nvPr>
        </p:nvSpPr>
        <p:spPr>
          <a:xfrm>
            <a:off x="1510605" y="2540496"/>
            <a:ext cx="9144001" cy="4313040"/>
          </a:xfrm>
          <a:prstGeom prst="rect">
            <a:avLst/>
          </a:prstGeom>
        </p:spPr>
        <p:txBody>
          <a:bodyPr lIns="45720" tIns="22860" rIns="45720" bIns="22860" anchor="t">
            <a:noAutofit/>
          </a:bodyPr>
          <a:lstStyle/>
          <a:p>
            <a:endParaRPr/>
          </a:p>
        </p:txBody>
      </p:sp>
      <p:sp>
        <p:nvSpPr>
          <p:cNvPr id="115" name="Dianummer"/>
          <p:cNvSpPr>
            <a:spLocks noGrp="1"/>
          </p:cNvSpPr>
          <p:nvPr>
            <p:ph type="sldNum" sz="quarter" idx="2"/>
          </p:nvPr>
        </p:nvSpPr>
        <p:spPr>
          <a:prstGeom prst="rect">
            <a:avLst/>
          </a:prstGeom>
        </p:spPr>
        <p:txBody>
          <a:bodyPr/>
          <a:lstStyle/>
          <a:p>
            <a:fld id="{86CB4B4D-7CA3-9044-876B-883B54F8677D}" type="slidenum">
              <a:rPr>
                <a:solidFill>
                  <a:srgbClr val="000000">
                    <a:lumMod val="65000"/>
                    <a:lumOff val="35000"/>
                  </a:srgbClr>
                </a:solidFill>
              </a:rPr>
              <a:pPr/>
              <a:t>‹#›</a:t>
            </a:fld>
            <a:endParaRPr>
              <a:solidFill>
                <a:srgbClr val="000000">
                  <a:lumMod val="65000"/>
                  <a:lumOff val="35000"/>
                </a:srgbClr>
              </a:solidFill>
            </a:endParaRPr>
          </a:p>
        </p:txBody>
      </p:sp>
    </p:spTree>
    <p:extLst>
      <p:ext uri="{BB962C8B-B14F-4D97-AF65-F5344CB8AC3E}">
        <p14:creationId xmlns:p14="http://schemas.microsoft.com/office/powerpoint/2010/main" val="270080340"/>
      </p:ext>
    </p:extLst>
  </p:cSld>
  <p:clrMapOvr>
    <a:masterClrMapping/>
  </p:clrMapOvr>
  <p:transition spd="med"/>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88951" y="1798638"/>
            <a:ext cx="5344583" cy="43561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036733" y="1798638"/>
            <a:ext cx="5344584" cy="43561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lvl1pPr eaLnBrk="1" hangingPunct="1">
              <a:defRPr/>
            </a:lvl1pPr>
          </a:lstStyle>
          <a:p>
            <a:pPr>
              <a:defRPr/>
            </a:pPr>
            <a:endParaRPr lang="nl-NL">
              <a:solidFill>
                <a:srgbClr val="000000">
                  <a:lumMod val="65000"/>
                  <a:lumOff val="35000"/>
                </a:srgbClr>
              </a:solidFill>
            </a:endParaRPr>
          </a:p>
        </p:txBody>
      </p:sp>
      <p:sp>
        <p:nvSpPr>
          <p:cNvPr id="6" name="Tijdelijke aanduiding voor voettekst 5"/>
          <p:cNvSpPr>
            <a:spLocks noGrp="1"/>
          </p:cNvSpPr>
          <p:nvPr>
            <p:ph type="ftr" sz="quarter" idx="11"/>
          </p:nvPr>
        </p:nvSpPr>
        <p:spPr/>
        <p:txBody>
          <a:bodyPr/>
          <a:lstStyle>
            <a:lvl1pPr eaLnBrk="1" hangingPunct="1">
              <a:defRPr/>
            </a:lvl1pPr>
          </a:lstStyle>
          <a:p>
            <a:pPr>
              <a:defRPr/>
            </a:pPr>
            <a:endParaRPr lang="nl-NL">
              <a:solidFill>
                <a:srgbClr val="000000">
                  <a:lumMod val="65000"/>
                  <a:lumOff val="35000"/>
                </a:srgbClr>
              </a:solidFill>
            </a:endParaRPr>
          </a:p>
        </p:txBody>
      </p:sp>
      <p:sp>
        <p:nvSpPr>
          <p:cNvPr id="7" name="Tijdelijke aanduiding voor dianummer 6"/>
          <p:cNvSpPr>
            <a:spLocks noGrp="1"/>
          </p:cNvSpPr>
          <p:nvPr>
            <p:ph type="sldNum" sz="quarter" idx="12"/>
          </p:nvPr>
        </p:nvSpPr>
        <p:spPr/>
        <p:txBody>
          <a:bodyPr/>
          <a:lstStyle>
            <a:lvl1pPr eaLnBrk="1" hangingPunct="1">
              <a:defRPr/>
            </a:lvl1pPr>
          </a:lstStyle>
          <a:p>
            <a:pPr>
              <a:defRPr/>
            </a:pPr>
            <a:fld id="{F2CA97F6-F099-4A68-AC57-14E9D7A6091F}" type="slidenum">
              <a:rPr lang="nl-NL">
                <a:solidFill>
                  <a:srgbClr val="000000">
                    <a:lumMod val="65000"/>
                    <a:lumOff val="35000"/>
                  </a:srgbClr>
                </a:solidFill>
              </a:rPr>
              <a:pPr>
                <a:defRPr/>
              </a:pPr>
              <a:t>‹#›</a:t>
            </a:fld>
            <a:endParaRPr lang="nl-NL">
              <a:solidFill>
                <a:srgbClr val="000000">
                  <a:lumMod val="65000"/>
                  <a:lumOff val="35000"/>
                </a:srgbClr>
              </a:solidFill>
            </a:endParaRPr>
          </a:p>
        </p:txBody>
      </p:sp>
    </p:spTree>
    <p:extLst>
      <p:ext uri="{BB962C8B-B14F-4D97-AF65-F5344CB8AC3E}">
        <p14:creationId xmlns:p14="http://schemas.microsoft.com/office/powerpoint/2010/main" val="94308421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_Titeldia verticaal">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 y="0"/>
            <a:ext cx="6102096"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36355110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Titeldia verticaal">
    <p:bg>
      <p:bgPr>
        <a:blipFill dpi="0" rotWithShape="1">
          <a:blip r:embed="rId2">
            <a:lum/>
          </a:blip>
          <a:srcRect/>
          <a:stretch>
            <a:fillRect t="-48000" b="-48000"/>
          </a:stretch>
        </a:blipFill>
        <a:effectLst/>
      </p:bgPr>
    </p:bg>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244" y="0"/>
            <a:ext cx="6177514"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8" name="Afbeelding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261653929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4_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309950285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eldia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4" name="Tijdelijke aanduiding voor afbeelding 21"/>
          <p:cNvSpPr>
            <a:spLocks noGrp="1"/>
          </p:cNvSpPr>
          <p:nvPr>
            <p:ph type="pic" sz="quarter" idx="10"/>
          </p:nvPr>
        </p:nvSpPr>
        <p:spPr>
          <a:xfrm>
            <a:off x="0" y="-3558"/>
            <a:ext cx="6101800" cy="6861558"/>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 name="connsiteX0" fmla="*/ 0 w 6098242"/>
              <a:gd name="connsiteY0" fmla="*/ 0 h 6858000"/>
              <a:gd name="connsiteX1" fmla="*/ 5862000 w 6098242"/>
              <a:gd name="connsiteY1" fmla="*/ 0 h 6858000"/>
              <a:gd name="connsiteX2" fmla="*/ 5815746 w 6098242"/>
              <a:gd name="connsiteY2" fmla="*/ 1088729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 name="connsiteX0" fmla="*/ 0 w 6098242"/>
              <a:gd name="connsiteY0" fmla="*/ 3558 h 6861558"/>
              <a:gd name="connsiteX1" fmla="*/ 5815746 w 6098242"/>
              <a:gd name="connsiteY1" fmla="*/ 0 h 6861558"/>
              <a:gd name="connsiteX2" fmla="*/ 5815746 w 6098242"/>
              <a:gd name="connsiteY2" fmla="*/ 1092287 h 6861558"/>
              <a:gd name="connsiteX3" fmla="*/ 6098242 w 6098242"/>
              <a:gd name="connsiteY3" fmla="*/ 711583 h 6861558"/>
              <a:gd name="connsiteX4" fmla="*/ 6098242 w 6098242"/>
              <a:gd name="connsiteY4" fmla="*/ 6623958 h 6861558"/>
              <a:gd name="connsiteX5" fmla="*/ 6096826 w 6098242"/>
              <a:gd name="connsiteY5" fmla="*/ 6858784 h 6861558"/>
              <a:gd name="connsiteX6" fmla="*/ 5862000 w 6098242"/>
              <a:gd name="connsiteY6" fmla="*/ 6861558 h 6861558"/>
              <a:gd name="connsiteX7" fmla="*/ 0 w 6098242"/>
              <a:gd name="connsiteY7" fmla="*/ 6861558 h 6861558"/>
              <a:gd name="connsiteX8" fmla="*/ 0 w 6098242"/>
              <a:gd name="connsiteY8" fmla="*/ 3558 h 6861558"/>
              <a:gd name="connsiteX0" fmla="*/ 0 w 6101800"/>
              <a:gd name="connsiteY0" fmla="*/ 3558 h 6861558"/>
              <a:gd name="connsiteX1" fmla="*/ 5815746 w 6101800"/>
              <a:gd name="connsiteY1" fmla="*/ 0 h 6861558"/>
              <a:gd name="connsiteX2" fmla="*/ 5815746 w 6101800"/>
              <a:gd name="connsiteY2" fmla="*/ 1092287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 name="connsiteX0" fmla="*/ 0 w 6101800"/>
              <a:gd name="connsiteY0" fmla="*/ 3558 h 6861558"/>
              <a:gd name="connsiteX1" fmla="*/ 5815746 w 6101800"/>
              <a:gd name="connsiteY1" fmla="*/ 0 h 6861558"/>
              <a:gd name="connsiteX2" fmla="*/ 5829978 w 6101800"/>
              <a:gd name="connsiteY2" fmla="*/ 1102961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 name="connsiteX0" fmla="*/ 0 w 6101800"/>
              <a:gd name="connsiteY0" fmla="*/ 3558 h 6861558"/>
              <a:gd name="connsiteX1" fmla="*/ 5815746 w 6101800"/>
              <a:gd name="connsiteY1" fmla="*/ 0 h 6861558"/>
              <a:gd name="connsiteX2" fmla="*/ 5812188 w 6101800"/>
              <a:gd name="connsiteY2" fmla="*/ 1099403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1800" h="6861558">
                <a:moveTo>
                  <a:pt x="0" y="3558"/>
                </a:moveTo>
                <a:lnTo>
                  <a:pt x="5815746" y="0"/>
                </a:lnTo>
                <a:lnTo>
                  <a:pt x="5812188" y="1099403"/>
                </a:lnTo>
                <a:lnTo>
                  <a:pt x="6101800" y="1099403"/>
                </a:lnTo>
                <a:lnTo>
                  <a:pt x="6098242" y="6623958"/>
                </a:lnTo>
                <a:lnTo>
                  <a:pt x="6096826" y="6858784"/>
                </a:lnTo>
                <a:lnTo>
                  <a:pt x="5862000" y="6861558"/>
                </a:lnTo>
                <a:lnTo>
                  <a:pt x="0" y="6861558"/>
                </a:lnTo>
                <a:lnTo>
                  <a:pt x="0" y="3558"/>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10"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2"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5"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16" name="Afbeelding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7037953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fld id="{985FDD1D-963E-4E91-B5EF-F0834DB95975}" type="datetime4">
              <a:rPr lang="nl-NL" smtClean="0"/>
              <a:t>24 september 2020</a:t>
            </a:fld>
            <a:endParaRPr lang="nl-NL" dirty="0"/>
          </a:p>
        </p:txBody>
      </p:sp>
      <p:sp>
        <p:nvSpPr>
          <p:cNvPr id="12" name="Tijdelijke aanduiding voor voettekst 11"/>
          <p:cNvSpPr>
            <a:spLocks noGrp="1"/>
          </p:cNvSpPr>
          <p:nvPr>
            <p:ph type="ftr" sz="quarter" idx="11"/>
          </p:nvPr>
        </p:nvSpPr>
        <p:spPr/>
        <p:txBody>
          <a:bodyPr/>
          <a:lstStyle/>
          <a:p>
            <a:r>
              <a:rPr lang="nl-NL"/>
              <a:t>Koninklijk Nederlands Meteorologisch Instituut</a:t>
            </a:r>
            <a:endParaRPr lang="nl-NL" dirty="0"/>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1908591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2836443901"/>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tx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350" y="0"/>
            <a:ext cx="12198350" cy="1066800"/>
          </a:xfrm>
          <a:prstGeom prst="rect">
            <a:avLst/>
          </a:prstGeom>
        </p:spPr>
      </p:pic>
      <p:sp>
        <p:nvSpPr>
          <p:cNvPr id="5" name="Tijdelijke aanduiding voor datum 4"/>
          <p:cNvSpPr>
            <a:spLocks noGrp="1"/>
          </p:cNvSpPr>
          <p:nvPr>
            <p:ph type="dt" sz="half" idx="20"/>
          </p:nvPr>
        </p:nvSpPr>
        <p:spPr/>
        <p:txBody>
          <a:bodyPr/>
          <a:lstStyle/>
          <a:p>
            <a:fld id="{227A3171-06C3-400E-B052-59913C75B3F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21"/>
          </p:nvPr>
        </p:nvSpPr>
        <p:spPr/>
        <p:txBody>
          <a:bodyPr/>
          <a:lstStyle/>
          <a:p>
            <a:r>
              <a:rPr lang="en-US" dirty="0" err="1">
                <a:solidFill>
                  <a:srgbClr val="000000">
                    <a:lumMod val="65000"/>
                    <a:lumOff val="35000"/>
                  </a:srgbClr>
                </a:solidFill>
              </a:rPr>
              <a:t>Koninklijk</a:t>
            </a:r>
            <a:r>
              <a:rPr lang="en-US" dirty="0">
                <a:solidFill>
                  <a:srgbClr val="000000">
                    <a:lumMod val="65000"/>
                    <a:lumOff val="35000"/>
                  </a:srgbClr>
                </a:solidFill>
              </a:rPr>
              <a:t> </a:t>
            </a:r>
            <a:r>
              <a:rPr lang="en-US" dirty="0" err="1">
                <a:solidFill>
                  <a:srgbClr val="000000">
                    <a:lumMod val="65000"/>
                    <a:lumOff val="35000"/>
                  </a:srgbClr>
                </a:solidFill>
              </a:rPr>
              <a:t>Nederlands</a:t>
            </a:r>
            <a:r>
              <a:rPr lang="en-US" dirty="0">
                <a:solidFill>
                  <a:srgbClr val="000000">
                    <a:lumMod val="65000"/>
                    <a:lumOff val="35000"/>
                  </a:srgbClr>
                </a:solidFill>
              </a:rPr>
              <a:t> </a:t>
            </a:r>
            <a:r>
              <a:rPr lang="en-US" dirty="0" err="1">
                <a:solidFill>
                  <a:srgbClr val="000000">
                    <a:lumMod val="65000"/>
                    <a:lumOff val="35000"/>
                  </a:srgbClr>
                </a:solidFill>
              </a:rPr>
              <a:t>Meteorologisch</a:t>
            </a:r>
            <a:r>
              <a:rPr lang="en-US" dirty="0">
                <a:solidFill>
                  <a:srgbClr val="000000">
                    <a:lumMod val="65000"/>
                    <a:lumOff val="35000"/>
                  </a:srgbClr>
                </a:solidFill>
              </a:rPr>
              <a:t> </a:t>
            </a:r>
            <a:r>
              <a:rPr lang="en-US" dirty="0" err="1">
                <a:solidFill>
                  <a:srgbClr val="000000">
                    <a:lumMod val="65000"/>
                    <a:lumOff val="35000"/>
                  </a:srgbClr>
                </a:solidFill>
              </a:rPr>
              <a:t>Instituut</a:t>
            </a:r>
            <a:endParaRPr lang="nl-NL" dirty="0">
              <a:solidFill>
                <a:srgbClr val="000000">
                  <a:lumMod val="65000"/>
                  <a:lumOff val="35000"/>
                </a:srgbClr>
              </a:solidFill>
            </a:endParaRPr>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Tree>
    <p:extLst>
      <p:ext uri="{BB962C8B-B14F-4D97-AF65-F5344CB8AC3E}">
        <p14:creationId xmlns:p14="http://schemas.microsoft.com/office/powerpoint/2010/main" val="3835058562"/>
      </p:ext>
    </p:extLst>
  </p:cSld>
  <p:clrMapOvr>
    <a:masterClrMapping/>
  </p:clrMapOvr>
  <p:extLst mod="1">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tx1"/>
              </a:buClr>
              <a:buFont typeface="+mj-lt"/>
              <a:buAutoNum type="arabicPeriod"/>
              <a:defRPr>
                <a:solidFill>
                  <a:schemeClr val="tx1"/>
                </a:solidFill>
              </a:defRPr>
            </a:lvl1pPr>
            <a:lvl2pPr marL="684000" indent="-2160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6" name="Titel 5"/>
          <p:cNvSpPr>
            <a:spLocks noGrp="1"/>
          </p:cNvSpPr>
          <p:nvPr>
            <p:ph type="title"/>
          </p:nvPr>
        </p:nvSpPr>
        <p:spPr>
          <a:xfrm>
            <a:off x="6553200" y="1051200"/>
            <a:ext cx="5004000" cy="948047"/>
          </a:xfrm>
        </p:spPr>
        <p:txBody>
          <a:bodyPr/>
          <a:lstStyle>
            <a:lvl1pPr>
              <a:defRPr>
                <a:solidFill>
                  <a:schemeClr val="tx1"/>
                </a:solidFill>
              </a:defRPr>
            </a:lvl1pPr>
          </a:lstStyle>
          <a:p>
            <a:r>
              <a:rPr lang="nl-NL"/>
              <a:t>Klik om de stijl te bewerken</a:t>
            </a:r>
            <a:endParaRPr lang="nl-NL" dirty="0"/>
          </a:p>
        </p:txBody>
      </p:sp>
      <p:sp>
        <p:nvSpPr>
          <p:cNvPr id="14" name="Tijdelijke aanduiding voor afbeelding 21"/>
          <p:cNvSpPr>
            <a:spLocks noGrp="1"/>
          </p:cNvSpPr>
          <p:nvPr>
            <p:ph type="pic" sz="quarter" idx="10"/>
          </p:nvPr>
        </p:nvSpPr>
        <p:spPr>
          <a:xfrm>
            <a:off x="0" y="0"/>
            <a:ext cx="6098242" cy="6858000"/>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8242" h="6858000">
                <a:moveTo>
                  <a:pt x="0" y="0"/>
                </a:moveTo>
                <a:lnTo>
                  <a:pt x="5862000" y="0"/>
                </a:lnTo>
                <a:lnTo>
                  <a:pt x="5862000" y="708025"/>
                </a:lnTo>
                <a:lnTo>
                  <a:pt x="6098242" y="708025"/>
                </a:lnTo>
                <a:lnTo>
                  <a:pt x="6098242" y="6620400"/>
                </a:lnTo>
                <a:lnTo>
                  <a:pt x="6096826" y="6855226"/>
                </a:lnTo>
                <a:lnTo>
                  <a:pt x="5862000" y="6858000"/>
                </a:lnTo>
                <a:lnTo>
                  <a:pt x="0" y="6858000"/>
                </a:lnTo>
                <a:lnTo>
                  <a:pt x="0" y="0"/>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
        <p:nvSpPr>
          <p:cNvPr id="17" name="Tijdelijke aanduiding voor datum 16"/>
          <p:cNvSpPr>
            <a:spLocks noGrp="1"/>
          </p:cNvSpPr>
          <p:nvPr>
            <p:ph type="dt" sz="half" idx="14"/>
          </p:nvPr>
        </p:nvSpPr>
        <p:spPr/>
        <p:txBody>
          <a:bodyPr/>
          <a:lstStyle/>
          <a:p>
            <a:fld id="{D833E77A-954C-47BA-BEDE-544396AD848A}"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8" name="Tijdelijke aanduiding voor voettekst 17"/>
          <p:cNvSpPr>
            <a:spLocks noGrp="1"/>
          </p:cNvSpPr>
          <p:nvPr>
            <p:ph type="ftr" sz="quarter" idx="15"/>
          </p:nvPr>
        </p:nvSpPr>
        <p:spPr/>
        <p:txBody>
          <a:bodyPr/>
          <a:lstStyle>
            <a:lvl1pPr>
              <a:defRPr/>
            </a:lvl1pPr>
          </a:lstStyle>
          <a:p>
            <a:r>
              <a:rPr lang="nl-NL" dirty="0">
                <a:solidFill>
                  <a:srgbClr val="000000">
                    <a:lumMod val="65000"/>
                    <a:lumOff val="35000"/>
                  </a:srgbClr>
                </a:solidFill>
              </a:rPr>
              <a:t>Koninklijk Nederlands Meteorologisch Instituut</a:t>
            </a: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30288950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tx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Tijdelijke aanduiding voor datum 9"/>
          <p:cNvSpPr>
            <a:spLocks noGrp="1"/>
          </p:cNvSpPr>
          <p:nvPr>
            <p:ph type="dt" sz="half" idx="14"/>
          </p:nvPr>
        </p:nvSpPr>
        <p:spPr/>
        <p:txBody>
          <a:bodyPr/>
          <a:lstStyle/>
          <a:p>
            <a:fld id="{48898F1F-8562-49B3-A6FE-C0F21245651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412537799"/>
      </p:ext>
    </p:extLst>
  </p:cSld>
  <p:clrMapOvr>
    <a:masterClrMapping/>
  </p:clrMapOvr>
  <p:extLst mod="1">
    <p:ext uri="{DCECCB84-F9BA-43D5-87BE-67443E8EF086}">
      <p15:sldGuideLst xmlns:p15="http://schemas.microsoft.com/office/powerpoint/2012/main">
        <p15:guide id="1" orient="horz" pos="1661" userDrawn="1">
          <p15:clr>
            <a:srgbClr val="FBAE40"/>
          </p15:clr>
        </p15:guide>
        <p15:guide id="2" orient="horz" pos="2659" userDrawn="1">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fld id="{F223BE76-68A6-4D79-955A-D7B1CC9B75D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5" name="Tijdelijke aanduiding voor voettekst 14"/>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847367713"/>
      </p:ext>
    </p:extLst>
  </p:cSld>
  <p:clrMapOvr>
    <a:masterClrMapping/>
  </p:clrMapOvr>
  <p:extLst mod="1">
    <p:ext uri="{DCECCB84-F9BA-43D5-87BE-67443E8EF086}">
      <p15:sldGuideLst xmlns:p15="http://schemas.microsoft.com/office/powerpoint/2012/main"/>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fld id="{BDAAD96E-008C-4A4C-BDD7-DB146A42BEAB}"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7" name="Tijdelijke aanduiding voor voettekst 16"/>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881614090"/>
      </p:ext>
    </p:extLst>
  </p:cSld>
  <p:clrMapOvr>
    <a:masterClrMapping/>
  </p:clrMapOvr>
  <p:extLst mod="1">
    <p:ext uri="{DCECCB84-F9BA-43D5-87BE-67443E8EF086}">
      <p15:sldGuideLst xmlns:p15="http://schemas.microsoft.com/office/powerpoint/2012/main">
        <p15:guide id="1" pos="3988" userDrawn="1">
          <p15:clr>
            <a:srgbClr val="FBAE40"/>
          </p15:clr>
        </p15:guide>
        <p15:guide id="2" pos="3693" userDrawn="1">
          <p15:clr>
            <a:srgbClr val="FBAE40"/>
          </p15:clr>
        </p15:guide>
        <p15:guide id="3" orient="horz" pos="1661" userDrawn="1">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fld id="{F0C649C8-9C23-49C1-9866-6BB82DF60DB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3" name="Tijdelijke aanduiding voor voettekst 12"/>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65828884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fld id="{985FDD1D-963E-4E91-B5EF-F0834DB9597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20717140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fld id="{E96AEF65-E7F2-4530-8B74-B5ACE58786E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8" name="Tijdelijke aanduiding voor voettekst 17"/>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18270950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bg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bg1"/>
                </a:solidFill>
              </a:defRPr>
            </a:lvl1pPr>
          </a:lstStyle>
          <a:p>
            <a:fld id="{693D80E4-50E9-4620-9991-B7F7890784D3}" type="datetime4">
              <a:rPr lang="nl-NL" smtClean="0">
                <a:solidFill>
                  <a:srgbClr val="000000"/>
                </a:solidFill>
              </a:rPr>
              <a:pPr/>
              <a:t>24 september 2020</a:t>
            </a:fld>
            <a:endParaRPr lang="nl-NL" dirty="0">
              <a:solidFill>
                <a:srgbClr val="000000"/>
              </a:solidFill>
            </a:endParaRPr>
          </a:p>
        </p:txBody>
      </p:sp>
      <p:sp>
        <p:nvSpPr>
          <p:cNvPr id="10" name="Tijdelijke aanduiding voor voettekst 9"/>
          <p:cNvSpPr>
            <a:spLocks noGrp="1"/>
          </p:cNvSpPr>
          <p:nvPr>
            <p:ph type="ftr" sz="quarter" idx="11"/>
          </p:nvPr>
        </p:nvSpPr>
        <p:spPr/>
        <p:txBody>
          <a:bodyPr/>
          <a:lstStyle>
            <a:lvl1pPr>
              <a:defRPr>
                <a:solidFill>
                  <a:schemeClr val="bg1"/>
                </a:solidFill>
              </a:defRPr>
            </a:lvl1pPr>
          </a:lstStyle>
          <a:p>
            <a:r>
              <a:rPr lang="nl-NL">
                <a:solidFill>
                  <a:srgbClr val="000000"/>
                </a:solidFill>
              </a:rPr>
              <a:t>Koninklijk Nederlands Meteorologisch Instituut</a:t>
            </a:r>
            <a:endParaRPr lang="nl-NL" dirty="0">
              <a:solidFill>
                <a:srgbClr val="000000"/>
              </a:solidFill>
            </a:endParaRPr>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solidFill>
                  <a:srgbClr val="EDF7FB"/>
                </a:solidFill>
              </a:rPr>
              <a:pPr/>
              <a:t>‹#›</a:t>
            </a:fld>
            <a:endParaRPr lang="nl-NL" dirty="0">
              <a:solidFill>
                <a:srgbClr val="EDF7FB"/>
              </a:solidFill>
            </a:endParaRPr>
          </a:p>
        </p:txBody>
      </p:sp>
    </p:spTree>
    <p:extLst>
      <p:ext uri="{BB962C8B-B14F-4D97-AF65-F5344CB8AC3E}">
        <p14:creationId xmlns:p14="http://schemas.microsoft.com/office/powerpoint/2010/main" val="1068764868"/>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fld id="{E96AEF65-E7F2-4530-8B74-B5ACE58786E4}" type="datetime4">
              <a:rPr lang="nl-NL" smtClean="0"/>
              <a:t>24 september 2020</a:t>
            </a:fld>
            <a:endParaRPr lang="nl-NL" dirty="0"/>
          </a:p>
        </p:txBody>
      </p:sp>
      <p:sp>
        <p:nvSpPr>
          <p:cNvPr id="18" name="Tijdelijke aanduiding voor voettekst 17"/>
          <p:cNvSpPr>
            <a:spLocks noGrp="1"/>
          </p:cNvSpPr>
          <p:nvPr>
            <p:ph type="ftr" sz="quarter" idx="15"/>
          </p:nvPr>
        </p:nvSpPr>
        <p:spPr/>
        <p:txBody>
          <a:bodyPr/>
          <a:lstStyle/>
          <a:p>
            <a:r>
              <a:rPr lang="nl-NL"/>
              <a:t>Koninklijk Nederlands Meteorologisch Instituut</a:t>
            </a:r>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56913575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accent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fld id="{7092A3B8-C5B1-40E0-927C-EB26D5E7E5E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7" name="Tijdelijke aanduiding voor voettekst 6"/>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685073449"/>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buFont typeface="Arial" charset="0"/>
              <a:buNone/>
            </a:pPr>
            <a:endParaRPr lang="nl-NL" sz="1000">
              <a:solidFill>
                <a:srgbClr val="FFFFFF"/>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accent1"/>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fld id="{1A03F8C6-C944-46F1-86AB-681B90059300}"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2"/>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135883224"/>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tx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Tijdelijke aanduiding voor datum 12"/>
          <p:cNvSpPr>
            <a:spLocks noGrp="1"/>
          </p:cNvSpPr>
          <p:nvPr>
            <p:ph type="dt" sz="half" idx="11"/>
          </p:nvPr>
        </p:nvSpPr>
        <p:spPr/>
        <p:txBody>
          <a:bodyPr/>
          <a:lstStyle/>
          <a:p>
            <a:fld id="{E05DC1AA-CF9E-4788-9EA9-86E5552B04B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13"/>
          <p:cNvSpPr>
            <a:spLocks noGrp="1"/>
          </p:cNvSpPr>
          <p:nvPr>
            <p:ph type="ftr" sz="quarter" idx="12"/>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277019008"/>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8" name="Tijdelijke aanduiding voor afbeelding 9"/>
          <p:cNvSpPr>
            <a:spLocks noGrp="1"/>
          </p:cNvSpPr>
          <p:nvPr>
            <p:ph type="pic" sz="quarter" idx="24"/>
          </p:nvPr>
        </p:nvSpPr>
        <p:spPr>
          <a:xfrm>
            <a:off x="6096000" y="-2381"/>
            <a:ext cx="6096000" cy="6864765"/>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29238 w 6096000"/>
              <a:gd name="connsiteY0" fmla="*/ 0 h 6864765"/>
              <a:gd name="connsiteX1" fmla="*/ 6091238 w 6096000"/>
              <a:gd name="connsiteY1" fmla="*/ 0 h 6864765"/>
              <a:gd name="connsiteX2" fmla="*/ 6091238 w 6096000"/>
              <a:gd name="connsiteY2" fmla="*/ 2381 h 6864765"/>
              <a:gd name="connsiteX3" fmla="*/ 6096000 w 6096000"/>
              <a:gd name="connsiteY3" fmla="*/ 2381 h 6864765"/>
              <a:gd name="connsiteX4" fmla="*/ 6096000 w 6096000"/>
              <a:gd name="connsiteY4" fmla="*/ 6860381 h 6864765"/>
              <a:gd name="connsiteX5" fmla="*/ 6095999 w 6096000"/>
              <a:gd name="connsiteY5" fmla="*/ 6860381 h 6864765"/>
              <a:gd name="connsiteX6" fmla="*/ 3832225 w 6096000"/>
              <a:gd name="connsiteY6" fmla="*/ 6860381 h 6864765"/>
              <a:gd name="connsiteX7" fmla="*/ 232201 w 6096000"/>
              <a:gd name="connsiteY7" fmla="*/ 6860381 h 6864765"/>
              <a:gd name="connsiteX8" fmla="*/ 4491 w 6096000"/>
              <a:gd name="connsiteY8" fmla="*/ 6864765 h 6864765"/>
              <a:gd name="connsiteX9" fmla="*/ 0 w 6096000"/>
              <a:gd name="connsiteY9" fmla="*/ 6626381 h 6864765"/>
              <a:gd name="connsiteX10" fmla="*/ 0 w 6096000"/>
              <a:gd name="connsiteY10" fmla="*/ 5488781 h 6864765"/>
              <a:gd name="connsiteX11" fmla="*/ 1 w 6096000"/>
              <a:gd name="connsiteY11" fmla="*/ 5488781 h 6864765"/>
              <a:gd name="connsiteX12" fmla="*/ 1 w 6096000"/>
              <a:gd name="connsiteY12" fmla="*/ 948531 h 6864765"/>
              <a:gd name="connsiteX13" fmla="*/ 1 w 6096000"/>
              <a:gd name="connsiteY13" fmla="*/ 711200 h 6864765"/>
              <a:gd name="connsiteX14" fmla="*/ 1 w 6096000"/>
              <a:gd name="connsiteY14" fmla="*/ 2381 h 6864765"/>
              <a:gd name="connsiteX15" fmla="*/ 2 w 6096000"/>
              <a:gd name="connsiteY15" fmla="*/ 2381 h 6864765"/>
              <a:gd name="connsiteX16" fmla="*/ 2 w 6096000"/>
              <a:gd name="connsiteY16" fmla="*/ 711994 h 6864765"/>
              <a:gd name="connsiteX17" fmla="*/ 233366 w 6096000"/>
              <a:gd name="connsiteY17" fmla="*/ 711994 h 6864765"/>
              <a:gd name="connsiteX18" fmla="*/ 233366 w 6096000"/>
              <a:gd name="connsiteY18" fmla="*/ 2381 h 6864765"/>
              <a:gd name="connsiteX19" fmla="*/ 229238 w 6096000"/>
              <a:gd name="connsiteY19" fmla="*/ 2381 h 6864765"/>
              <a:gd name="connsiteX20" fmla="*/ 229238 w 6096000"/>
              <a:gd name="connsiteY20" fmla="*/ 0 h 686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000" h="6864765">
                <a:moveTo>
                  <a:pt x="229238" y="0"/>
                </a:moveTo>
                <a:lnTo>
                  <a:pt x="6091238" y="0"/>
                </a:lnTo>
                <a:lnTo>
                  <a:pt x="6091238" y="2381"/>
                </a:lnTo>
                <a:lnTo>
                  <a:pt x="6096000" y="2381"/>
                </a:lnTo>
                <a:lnTo>
                  <a:pt x="6096000" y="6860381"/>
                </a:lnTo>
                <a:lnTo>
                  <a:pt x="6095999" y="6860381"/>
                </a:lnTo>
                <a:lnTo>
                  <a:pt x="3832225" y="6860381"/>
                </a:lnTo>
                <a:lnTo>
                  <a:pt x="232201" y="6860381"/>
                </a:lnTo>
                <a:lnTo>
                  <a:pt x="4491" y="6864765"/>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lnTo>
                  <a:pt x="229238" y="0"/>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11" name="Tijdelijke aanduiding voor datum 10"/>
          <p:cNvSpPr>
            <a:spLocks noGrp="1"/>
          </p:cNvSpPr>
          <p:nvPr>
            <p:ph type="dt" sz="half" idx="25"/>
          </p:nvPr>
        </p:nvSpPr>
        <p:spPr/>
        <p:txBody>
          <a:bodyPr/>
          <a:lstStyle/>
          <a:p>
            <a:fld id="{BC14604E-ED38-42BA-BF5F-0793520F3417}"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64665332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Afbeelding verticaal kleur">
    <p:bg>
      <p:bgPr>
        <a:solidFill>
          <a:srgbClr val="DDDDDD"/>
        </a:solidFill>
        <a:effectLst/>
      </p:bgPr>
    </p:bg>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34206" y="1051200"/>
            <a:ext cx="5004594" cy="948047"/>
          </a:xfrm>
        </p:spPr>
        <p:txBody>
          <a:bodyPr/>
          <a:lstStyle>
            <a:lvl1pPr>
              <a:defRPr>
                <a:solidFill>
                  <a:schemeClr val="tx1"/>
                </a:solidFill>
              </a:defRPr>
            </a:lvl1pPr>
          </a:lstStyle>
          <a:p>
            <a:r>
              <a:rPr lang="nl-NL"/>
              <a:t>Klik om de stijl te bewerken</a:t>
            </a:r>
            <a:endParaRPr lang="nl-NL" dirty="0"/>
          </a:p>
        </p:txBody>
      </p:sp>
      <p:sp>
        <p:nvSpPr>
          <p:cNvPr id="11" name="Tijdelijke aanduiding voor afbeelding 9"/>
          <p:cNvSpPr>
            <a:spLocks noGrp="1"/>
          </p:cNvSpPr>
          <p:nvPr>
            <p:ph type="pic" sz="quarter" idx="24"/>
          </p:nvPr>
        </p:nvSpPr>
        <p:spPr>
          <a:xfrm>
            <a:off x="6096550" y="0"/>
            <a:ext cx="6098625" cy="6861207"/>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31863 w 6098625"/>
              <a:gd name="connsiteY0" fmla="*/ 0 h 6861207"/>
              <a:gd name="connsiteX1" fmla="*/ 6093863 w 6098625"/>
              <a:gd name="connsiteY1" fmla="*/ 0 h 6861207"/>
              <a:gd name="connsiteX2" fmla="*/ 6093863 w 6098625"/>
              <a:gd name="connsiteY2" fmla="*/ 2381 h 6861207"/>
              <a:gd name="connsiteX3" fmla="*/ 6098625 w 6098625"/>
              <a:gd name="connsiteY3" fmla="*/ 2381 h 6861207"/>
              <a:gd name="connsiteX4" fmla="*/ 6098625 w 6098625"/>
              <a:gd name="connsiteY4" fmla="*/ 6860381 h 6861207"/>
              <a:gd name="connsiteX5" fmla="*/ 6098624 w 6098625"/>
              <a:gd name="connsiteY5" fmla="*/ 6860381 h 6861207"/>
              <a:gd name="connsiteX6" fmla="*/ 3834850 w 6098625"/>
              <a:gd name="connsiteY6" fmla="*/ 6860381 h 6861207"/>
              <a:gd name="connsiteX7" fmla="*/ 234826 w 6098625"/>
              <a:gd name="connsiteY7" fmla="*/ 6860381 h 6861207"/>
              <a:gd name="connsiteX8" fmla="*/ 0 w 6098625"/>
              <a:gd name="connsiteY8" fmla="*/ 6861207 h 6861207"/>
              <a:gd name="connsiteX9" fmla="*/ 2625 w 6098625"/>
              <a:gd name="connsiteY9" fmla="*/ 6626381 h 6861207"/>
              <a:gd name="connsiteX10" fmla="*/ 2625 w 6098625"/>
              <a:gd name="connsiteY10" fmla="*/ 5488781 h 6861207"/>
              <a:gd name="connsiteX11" fmla="*/ 2626 w 6098625"/>
              <a:gd name="connsiteY11" fmla="*/ 5488781 h 6861207"/>
              <a:gd name="connsiteX12" fmla="*/ 2626 w 6098625"/>
              <a:gd name="connsiteY12" fmla="*/ 948531 h 6861207"/>
              <a:gd name="connsiteX13" fmla="*/ 2626 w 6098625"/>
              <a:gd name="connsiteY13" fmla="*/ 711200 h 6861207"/>
              <a:gd name="connsiteX14" fmla="*/ 2626 w 6098625"/>
              <a:gd name="connsiteY14" fmla="*/ 2381 h 6861207"/>
              <a:gd name="connsiteX15" fmla="*/ 2627 w 6098625"/>
              <a:gd name="connsiteY15" fmla="*/ 2381 h 6861207"/>
              <a:gd name="connsiteX16" fmla="*/ 2627 w 6098625"/>
              <a:gd name="connsiteY16" fmla="*/ 711994 h 6861207"/>
              <a:gd name="connsiteX17" fmla="*/ 235991 w 6098625"/>
              <a:gd name="connsiteY17" fmla="*/ 711994 h 6861207"/>
              <a:gd name="connsiteX18" fmla="*/ 235991 w 6098625"/>
              <a:gd name="connsiteY18" fmla="*/ 2381 h 6861207"/>
              <a:gd name="connsiteX19" fmla="*/ 231863 w 6098625"/>
              <a:gd name="connsiteY19" fmla="*/ 2381 h 6861207"/>
              <a:gd name="connsiteX20" fmla="*/ 231863 w 6098625"/>
              <a:gd name="connsiteY20" fmla="*/ 0 h 68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8625" h="6861207">
                <a:moveTo>
                  <a:pt x="231863" y="0"/>
                </a:moveTo>
                <a:lnTo>
                  <a:pt x="6093863" y="0"/>
                </a:lnTo>
                <a:lnTo>
                  <a:pt x="6093863" y="2381"/>
                </a:lnTo>
                <a:lnTo>
                  <a:pt x="6098625" y="2381"/>
                </a:lnTo>
                <a:lnTo>
                  <a:pt x="6098625" y="6860381"/>
                </a:lnTo>
                <a:lnTo>
                  <a:pt x="6098624" y="6860381"/>
                </a:lnTo>
                <a:lnTo>
                  <a:pt x="3834850" y="6860381"/>
                </a:lnTo>
                <a:lnTo>
                  <a:pt x="234826" y="6860381"/>
                </a:lnTo>
                <a:lnTo>
                  <a:pt x="0" y="6861207"/>
                </a:lnTo>
                <a:lnTo>
                  <a:pt x="2625" y="6626381"/>
                </a:lnTo>
                <a:lnTo>
                  <a:pt x="2625" y="5488781"/>
                </a:lnTo>
                <a:lnTo>
                  <a:pt x="2626" y="5488781"/>
                </a:lnTo>
                <a:lnTo>
                  <a:pt x="2626" y="948531"/>
                </a:lnTo>
                <a:lnTo>
                  <a:pt x="2626" y="711200"/>
                </a:lnTo>
                <a:lnTo>
                  <a:pt x="2626" y="2381"/>
                </a:lnTo>
                <a:lnTo>
                  <a:pt x="2627" y="2381"/>
                </a:lnTo>
                <a:lnTo>
                  <a:pt x="2627" y="711994"/>
                </a:lnTo>
                <a:lnTo>
                  <a:pt x="235991" y="711994"/>
                </a:lnTo>
                <a:lnTo>
                  <a:pt x="235991" y="2381"/>
                </a:lnTo>
                <a:lnTo>
                  <a:pt x="231863" y="2381"/>
                </a:lnTo>
                <a:lnTo>
                  <a:pt x="231863" y="0"/>
                </a:lnTo>
                <a:close/>
              </a:path>
            </a:pathLst>
          </a:custGeom>
          <a:solidFill>
            <a:srgbClr val="D9D9D9"/>
          </a:solidFill>
        </p:spPr>
        <p:txBody>
          <a:bodyPr wrap="square" anchor="ctr" anchorCtr="0">
            <a:noAutofit/>
          </a:bodyPr>
          <a:lstStyle/>
          <a:p>
            <a:r>
              <a:rPr lang="nl-NL"/>
              <a:t>Klik op het pictogram als u een afbeelding wilt toevoegen</a:t>
            </a:r>
            <a:endParaRPr lang="nl-NL" dirty="0"/>
          </a:p>
        </p:txBody>
      </p:sp>
      <p:sp>
        <p:nvSpPr>
          <p:cNvPr id="20" name="Tijdelijke aanduiding voor datum 19"/>
          <p:cNvSpPr>
            <a:spLocks noGrp="1"/>
          </p:cNvSpPr>
          <p:nvPr>
            <p:ph type="dt" sz="half" idx="25"/>
          </p:nvPr>
        </p:nvSpPr>
        <p:spPr/>
        <p:txBody>
          <a:bodyPr/>
          <a:lstStyle/>
          <a:p>
            <a:fld id="{BE2EEF76-09DE-4A9D-A78C-2CAD7708ED4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21" name="Tijdelijke aanduiding voor voettekst 20"/>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224409904"/>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10" name="Tijdelijke aanduiding voor afbeelding 9"/>
          <p:cNvSpPr>
            <a:spLocks noGrp="1"/>
          </p:cNvSpPr>
          <p:nvPr>
            <p:ph type="pic" sz="quarter" idx="24"/>
          </p:nvPr>
        </p:nvSpPr>
        <p:spPr>
          <a:xfrm>
            <a:off x="6096000" y="-2381"/>
            <a:ext cx="6096000" cy="6861207"/>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29238 w 6096000"/>
              <a:gd name="connsiteY0" fmla="*/ 0 h 6861207"/>
              <a:gd name="connsiteX1" fmla="*/ 6091238 w 6096000"/>
              <a:gd name="connsiteY1" fmla="*/ 0 h 6861207"/>
              <a:gd name="connsiteX2" fmla="*/ 6091238 w 6096000"/>
              <a:gd name="connsiteY2" fmla="*/ 2381 h 6861207"/>
              <a:gd name="connsiteX3" fmla="*/ 6096000 w 6096000"/>
              <a:gd name="connsiteY3" fmla="*/ 2381 h 6861207"/>
              <a:gd name="connsiteX4" fmla="*/ 6096000 w 6096000"/>
              <a:gd name="connsiteY4" fmla="*/ 6860381 h 6861207"/>
              <a:gd name="connsiteX5" fmla="*/ 6095999 w 6096000"/>
              <a:gd name="connsiteY5" fmla="*/ 6860381 h 6861207"/>
              <a:gd name="connsiteX6" fmla="*/ 3832225 w 6096000"/>
              <a:gd name="connsiteY6" fmla="*/ 6860381 h 6861207"/>
              <a:gd name="connsiteX7" fmla="*/ 232201 w 6096000"/>
              <a:gd name="connsiteY7" fmla="*/ 6860381 h 6861207"/>
              <a:gd name="connsiteX8" fmla="*/ 932 w 6096000"/>
              <a:gd name="connsiteY8" fmla="*/ 6861207 h 6861207"/>
              <a:gd name="connsiteX9" fmla="*/ 0 w 6096000"/>
              <a:gd name="connsiteY9" fmla="*/ 6626381 h 6861207"/>
              <a:gd name="connsiteX10" fmla="*/ 0 w 6096000"/>
              <a:gd name="connsiteY10" fmla="*/ 5488781 h 6861207"/>
              <a:gd name="connsiteX11" fmla="*/ 1 w 6096000"/>
              <a:gd name="connsiteY11" fmla="*/ 5488781 h 6861207"/>
              <a:gd name="connsiteX12" fmla="*/ 1 w 6096000"/>
              <a:gd name="connsiteY12" fmla="*/ 948531 h 6861207"/>
              <a:gd name="connsiteX13" fmla="*/ 1 w 6096000"/>
              <a:gd name="connsiteY13" fmla="*/ 711200 h 6861207"/>
              <a:gd name="connsiteX14" fmla="*/ 1 w 6096000"/>
              <a:gd name="connsiteY14" fmla="*/ 2381 h 6861207"/>
              <a:gd name="connsiteX15" fmla="*/ 2 w 6096000"/>
              <a:gd name="connsiteY15" fmla="*/ 2381 h 6861207"/>
              <a:gd name="connsiteX16" fmla="*/ 2 w 6096000"/>
              <a:gd name="connsiteY16" fmla="*/ 711994 h 6861207"/>
              <a:gd name="connsiteX17" fmla="*/ 233366 w 6096000"/>
              <a:gd name="connsiteY17" fmla="*/ 711994 h 6861207"/>
              <a:gd name="connsiteX18" fmla="*/ 233366 w 6096000"/>
              <a:gd name="connsiteY18" fmla="*/ 2381 h 6861207"/>
              <a:gd name="connsiteX19" fmla="*/ 229238 w 6096000"/>
              <a:gd name="connsiteY19" fmla="*/ 2381 h 6861207"/>
              <a:gd name="connsiteX20" fmla="*/ 229238 w 6096000"/>
              <a:gd name="connsiteY20" fmla="*/ 0 h 68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000" h="6861207">
                <a:moveTo>
                  <a:pt x="229238" y="0"/>
                </a:moveTo>
                <a:lnTo>
                  <a:pt x="6091238" y="0"/>
                </a:lnTo>
                <a:lnTo>
                  <a:pt x="6091238" y="2381"/>
                </a:lnTo>
                <a:lnTo>
                  <a:pt x="6096000" y="2381"/>
                </a:lnTo>
                <a:lnTo>
                  <a:pt x="6096000" y="6860381"/>
                </a:lnTo>
                <a:lnTo>
                  <a:pt x="6095999" y="6860381"/>
                </a:lnTo>
                <a:lnTo>
                  <a:pt x="3832225" y="6860381"/>
                </a:lnTo>
                <a:lnTo>
                  <a:pt x="232201" y="6860381"/>
                </a:lnTo>
                <a:lnTo>
                  <a:pt x="932" y="6861207"/>
                </a:lnTo>
                <a:cubicBezTo>
                  <a:pt x="621" y="6782932"/>
                  <a:pt x="311" y="6704656"/>
                  <a:pt x="0" y="6626381"/>
                </a:cubicBez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lnTo>
                  <a:pt x="229238" y="0"/>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6" name="Tijdelijke aanduiding voor datum 5"/>
          <p:cNvSpPr>
            <a:spLocks noGrp="1"/>
          </p:cNvSpPr>
          <p:nvPr>
            <p:ph type="dt" sz="half" idx="25"/>
          </p:nvPr>
        </p:nvSpPr>
        <p:spPr/>
        <p:txBody>
          <a:bodyPr/>
          <a:lstStyle/>
          <a:p>
            <a:fld id="{364BE70C-15B4-484D-A67C-E4757C31608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70133782"/>
      </p:ext>
    </p:extLst>
  </p:cSld>
  <p:clrMapOvr>
    <a:masterClrMapping/>
  </p:clrMapOvr>
  <p:extLst mod="1">
    <p:ext uri="{DCECCB84-F9BA-43D5-87BE-67443E8EF086}">
      <p15:sldGuideLst xmlns:p15="http://schemas.microsoft.com/office/powerpoint/2012/main">
        <p15:guide id="1" pos="3977">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fld id="{224C2212-6701-437D-9F65-E0F59F3A47B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22720745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accent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fld id="{E1CE641E-1A73-4831-8B2A-4EF52A95D666}"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20909474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buClr>
                <a:schemeClr val="bg2"/>
              </a:buClr>
              <a:tabLst>
                <a:tab pos="1619250" algn="l"/>
              </a:tabLst>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4205" y="3888000"/>
            <a:ext cx="5004595" cy="2333413"/>
          </a:xfrm>
        </p:spPr>
        <p:txBody>
          <a:bodyPr anchor="t" anchorCtr="0"/>
          <a:lstStyle>
            <a:lvl1pPr>
              <a:defRPr>
                <a:solidFill>
                  <a:schemeClr val="bg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jdelijke aanduiding voor datum 2"/>
          <p:cNvSpPr>
            <a:spLocks noGrp="1"/>
          </p:cNvSpPr>
          <p:nvPr>
            <p:ph type="dt" sz="half" idx="15"/>
          </p:nvPr>
        </p:nvSpPr>
        <p:spPr/>
        <p:txBody>
          <a:bodyPr/>
          <a:lstStyle>
            <a:lvl1pPr>
              <a:defRPr>
                <a:solidFill>
                  <a:schemeClr val="bg1">
                    <a:lumMod val="65000"/>
                    <a:lumOff val="35000"/>
                  </a:schemeClr>
                </a:solidFill>
              </a:defRPr>
            </a:lvl1pPr>
          </a:lstStyle>
          <a:p>
            <a:fld id="{5F6FE448-0D39-45E0-AB60-2E01E4A2028E}"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4" name="Tijdelijke aanduiding voor voettekst 3"/>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5" name="Tijdelijke aanduiding voor dianummer 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916390907"/>
      </p:ext>
    </p:extLst>
  </p:cSld>
  <p:clrMapOvr>
    <a:overrideClrMapping bg1="dk1" tx1="lt1" bg2="dk2" tx2="lt2" accent1="accent1" accent2="accent2" accent3="accent3" accent4="accent4" accent5="accent5" accent6="accent6" hlink="hlink" folHlink="folHlink"/>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alpha val="10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fld id="{8C14C7B9-276C-4063-9E37-EB5E93A388F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8072365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bg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bg1"/>
                </a:solidFill>
              </a:defRPr>
            </a:lvl1pPr>
          </a:lstStyle>
          <a:p>
            <a:fld id="{693D80E4-50E9-4620-9991-B7F7890784D3}" type="datetime4">
              <a:rPr lang="nl-NL" smtClean="0"/>
              <a:t>24 september 2020</a:t>
            </a:fld>
            <a:endParaRPr lang="nl-NL" dirty="0"/>
          </a:p>
        </p:txBody>
      </p:sp>
      <p:sp>
        <p:nvSpPr>
          <p:cNvPr id="10" name="Tijdelijke aanduiding voor voettekst 9"/>
          <p:cNvSpPr>
            <a:spLocks noGrp="1"/>
          </p:cNvSpPr>
          <p:nvPr>
            <p:ph type="ftr" sz="quarter" idx="11"/>
          </p:nvPr>
        </p:nvSpPr>
        <p:spPr/>
        <p:txBody>
          <a:bodyPr/>
          <a:lstStyle>
            <a:lvl1pPr>
              <a:defRPr>
                <a:solidFill>
                  <a:schemeClr val="bg1"/>
                </a:solidFill>
              </a:defRPr>
            </a:lvl1pPr>
          </a:lstStyle>
          <a:p>
            <a:r>
              <a:rPr lang="nl-NL"/>
              <a:t>Koninklijk Nederlands Meteorologisch Instituut</a:t>
            </a:r>
            <a:endParaRPr lang="nl-NL" dirty="0"/>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2391397642"/>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tabLst>
                <a:tab pos="1619250" algn="l"/>
              </a:tabLst>
              <a:defRPr>
                <a:solidFill>
                  <a:schemeClr val="bg1"/>
                </a:solidFill>
              </a:defRPr>
            </a:lvl1p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bg1">
                    <a:lumMod val="65000"/>
                    <a:lumOff val="35000"/>
                  </a:schemeClr>
                </a:solidFill>
              </a:defRPr>
            </a:lvl1pPr>
          </a:lstStyle>
          <a:p>
            <a:fld id="{D0AAFB9F-33B2-4DD0-B9C6-D396DAAEED7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0" name="Tijdelijke aanduiding voor dianummer 9"/>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562608303"/>
      </p:ext>
    </p:extLst>
  </p:cSld>
  <p:clrMapOvr>
    <a:overrideClrMapping bg1="dk1" tx1="lt1" bg2="dk2" tx2="lt2" accent1="accent1" accent2="accent2" accent3="accent3" accent4="accent4" accent5="accent5" accent6="accent6" hlink="hlink" folHlink="folHlink"/>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bg1">
              <a:lumMod val="85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fld id="{F6E956FE-DD53-4356-832C-FB2BB2C587F8}"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01016569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4"/>
            <a:ext cx="12192000" cy="3431384"/>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330000 w 12192000"/>
              <a:gd name="connsiteY4" fmla="*/ 3192987 h 3431384"/>
              <a:gd name="connsiteX5" fmla="*/ 6182040 w 12192000"/>
              <a:gd name="connsiteY5" fmla="*/ 3431384 h 3431384"/>
              <a:gd name="connsiteX6" fmla="*/ 5862000 w 12192000"/>
              <a:gd name="connsiteY6" fmla="*/ 3430587 h 3431384"/>
              <a:gd name="connsiteX7" fmla="*/ 0 w 12192000"/>
              <a:gd name="connsiteY7" fmla="*/ 3430587 h 3431384"/>
              <a:gd name="connsiteX8" fmla="*/ 0 w 12192000"/>
              <a:gd name="connsiteY8" fmla="*/ 0 h 3431384"/>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261420 w 12192000"/>
              <a:gd name="connsiteY4" fmla="*/ 3428118 h 3431384"/>
              <a:gd name="connsiteX5" fmla="*/ 6182040 w 12192000"/>
              <a:gd name="connsiteY5" fmla="*/ 3431384 h 3431384"/>
              <a:gd name="connsiteX6" fmla="*/ 5862000 w 12192000"/>
              <a:gd name="connsiteY6" fmla="*/ 3430587 h 3431384"/>
              <a:gd name="connsiteX7" fmla="*/ 0 w 12192000"/>
              <a:gd name="connsiteY7" fmla="*/ 3430587 h 3431384"/>
              <a:gd name="connsiteX8" fmla="*/ 0 w 12192000"/>
              <a:gd name="connsiteY8" fmla="*/ 0 h 343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31384">
                <a:moveTo>
                  <a:pt x="0" y="0"/>
                </a:moveTo>
                <a:lnTo>
                  <a:pt x="12192000" y="0"/>
                </a:lnTo>
                <a:lnTo>
                  <a:pt x="12192000" y="3430587"/>
                </a:lnTo>
                <a:lnTo>
                  <a:pt x="6330000" y="3430587"/>
                </a:lnTo>
                <a:lnTo>
                  <a:pt x="6261420" y="3428118"/>
                </a:lnTo>
                <a:lnTo>
                  <a:pt x="6182040" y="3431384"/>
                </a:lnTo>
                <a:lnTo>
                  <a:pt x="5862000" y="3430587"/>
                </a:lnTo>
                <a:lnTo>
                  <a:pt x="0" y="3430587"/>
                </a:lnTo>
                <a:lnTo>
                  <a:pt x="0" y="0"/>
                </a:lnTo>
                <a:close/>
              </a:path>
            </a:pathLst>
          </a:custGeom>
          <a:solidFill>
            <a:schemeClr val="tx1">
              <a:lumMod val="85000"/>
            </a:schemeClr>
          </a:solidFill>
        </p:spPr>
        <p:txBody>
          <a:bodyPr wrap="square" lIns="612000">
            <a:noAutofit/>
          </a:bodyPr>
          <a:lstStyle>
            <a:lvl1pPr>
              <a:buClr>
                <a:schemeClr val="bg2"/>
              </a:buClr>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3600" y="1051200"/>
            <a:ext cx="10924382" cy="946800"/>
          </a:xfrm>
        </p:spPr>
        <p:txBody>
          <a:bodyPr/>
          <a:lstStyle>
            <a:lvl1pPr>
              <a:defRPr>
                <a:solidFill>
                  <a:schemeClr val="bg1"/>
                </a:solidFill>
              </a:defRPr>
            </a:lvl1pPr>
          </a:lstStyle>
          <a:p>
            <a:r>
              <a:rPr lang="nl-NL"/>
              <a:t>Klik om de stijl te bewerken</a:t>
            </a:r>
            <a:endParaRPr lang="nl-NL" dirty="0"/>
          </a:p>
        </p:txBody>
      </p:sp>
      <p:sp>
        <p:nvSpPr>
          <p:cNvPr id="15" name="Tijdelijke aanduiding voor dianummer 1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7" name="Tijdelijke aanduiding voor datum 7"/>
          <p:cNvSpPr>
            <a:spLocks noGrp="1"/>
          </p:cNvSpPr>
          <p:nvPr>
            <p:ph type="dt" sz="half" idx="15"/>
          </p:nvPr>
        </p:nvSpPr>
        <p:spPr>
          <a:xfrm>
            <a:off x="635000" y="6543488"/>
            <a:ext cx="5003800" cy="264272"/>
          </a:xfrm>
        </p:spPr>
        <p:txBody>
          <a:bodyPr/>
          <a:lstStyle>
            <a:lvl1pPr>
              <a:defRPr>
                <a:solidFill>
                  <a:schemeClr val="bg1">
                    <a:lumMod val="65000"/>
                    <a:lumOff val="35000"/>
                  </a:schemeClr>
                </a:solidFill>
              </a:defRPr>
            </a:lvl1pPr>
          </a:lstStyle>
          <a:p>
            <a:fld id="{D0AAFB9F-33B2-4DD0-B9C6-D396DAAEED7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8"/>
          <p:cNvSpPr>
            <a:spLocks noGrp="1"/>
          </p:cNvSpPr>
          <p:nvPr>
            <p:ph type="ftr" sz="quarter" idx="16"/>
          </p:nvPr>
        </p:nvSpPr>
        <p:spPr>
          <a:xfrm>
            <a:off x="635000" y="6221413"/>
            <a:ext cx="5003800" cy="322075"/>
          </a:xfrm>
        </p:spPr>
        <p:txBody>
          <a:bodyPr/>
          <a:lstStyle>
            <a:lvl1pPr>
              <a:defRPr>
                <a:solidFill>
                  <a:schemeClr val="bg1">
                    <a:lumMod val="65000"/>
                    <a:lumOff val="35000"/>
                  </a:schemeClr>
                </a:solidFill>
              </a:defRPr>
            </a:lvl1pPr>
          </a:lstStyle>
          <a:p>
            <a:r>
              <a:rPr lang="nl-NL" dirty="0">
                <a:solidFill>
                  <a:srgbClr val="000000">
                    <a:lumMod val="65000"/>
                    <a:lumOff val="35000"/>
                  </a:srgbClr>
                </a:solidFill>
              </a:rPr>
              <a:t>Koninklijk Nederlands Meteorologisch Instituut</a:t>
            </a:r>
          </a:p>
        </p:txBody>
      </p:sp>
    </p:spTree>
    <p:extLst>
      <p:ext uri="{BB962C8B-B14F-4D97-AF65-F5344CB8AC3E}">
        <p14:creationId xmlns:p14="http://schemas.microsoft.com/office/powerpoint/2010/main" val="3837778625"/>
      </p:ext>
    </p:extLst>
  </p:cSld>
  <p:clrMapOvr>
    <a:overrideClrMapping bg1="dk1" tx1="lt1" bg2="dk2" tx2="lt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4"/>
            <a:ext cx="12192000" cy="3431384"/>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6041615 w 12192000"/>
              <a:gd name="connsiteY5" fmla="*/ 3424852 h 3430587"/>
              <a:gd name="connsiteX6" fmla="*/ 5862000 w 12192000"/>
              <a:gd name="connsiteY6" fmla="*/ 3430587 h 3430587"/>
              <a:gd name="connsiteX7" fmla="*/ 0 w 12192000"/>
              <a:gd name="connsiteY7" fmla="*/ 3430587 h 3430587"/>
              <a:gd name="connsiteX8" fmla="*/ 0 w 12192000"/>
              <a:gd name="connsiteY8" fmla="*/ 0 h 3430587"/>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235295 w 12192000"/>
              <a:gd name="connsiteY4" fmla="*/ 3431384 h 3431384"/>
              <a:gd name="connsiteX5" fmla="*/ 6041615 w 12192000"/>
              <a:gd name="connsiteY5" fmla="*/ 3424852 h 3431384"/>
              <a:gd name="connsiteX6" fmla="*/ 5862000 w 12192000"/>
              <a:gd name="connsiteY6" fmla="*/ 3430587 h 3431384"/>
              <a:gd name="connsiteX7" fmla="*/ 0 w 12192000"/>
              <a:gd name="connsiteY7" fmla="*/ 3430587 h 3431384"/>
              <a:gd name="connsiteX8" fmla="*/ 0 w 12192000"/>
              <a:gd name="connsiteY8" fmla="*/ 0 h 3431384"/>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235295 w 12192000"/>
              <a:gd name="connsiteY4" fmla="*/ 3431384 h 3431384"/>
              <a:gd name="connsiteX5" fmla="*/ 6048147 w 12192000"/>
              <a:gd name="connsiteY5" fmla="*/ 3428118 h 3431384"/>
              <a:gd name="connsiteX6" fmla="*/ 5862000 w 12192000"/>
              <a:gd name="connsiteY6" fmla="*/ 3430587 h 3431384"/>
              <a:gd name="connsiteX7" fmla="*/ 0 w 12192000"/>
              <a:gd name="connsiteY7" fmla="*/ 3430587 h 3431384"/>
              <a:gd name="connsiteX8" fmla="*/ 0 w 12192000"/>
              <a:gd name="connsiteY8" fmla="*/ 0 h 343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31384">
                <a:moveTo>
                  <a:pt x="0" y="0"/>
                </a:moveTo>
                <a:lnTo>
                  <a:pt x="12192000" y="0"/>
                </a:lnTo>
                <a:lnTo>
                  <a:pt x="12192000" y="3430587"/>
                </a:lnTo>
                <a:lnTo>
                  <a:pt x="6330000" y="3430587"/>
                </a:lnTo>
                <a:lnTo>
                  <a:pt x="6235295" y="3431384"/>
                </a:lnTo>
                <a:lnTo>
                  <a:pt x="6048147" y="3428118"/>
                </a:lnTo>
                <a:lnTo>
                  <a:pt x="5862000" y="3430587"/>
                </a:lnTo>
                <a:lnTo>
                  <a:pt x="0" y="3430587"/>
                </a:lnTo>
                <a:lnTo>
                  <a:pt x="0" y="0"/>
                </a:lnTo>
                <a:close/>
              </a:path>
            </a:pathLst>
          </a:custGeom>
          <a:solidFill>
            <a:schemeClr val="tx1">
              <a:alpha val="10000"/>
            </a:schemeClr>
          </a:solidFill>
        </p:spPr>
        <p:txBody>
          <a:bodyPr wrap="square" lIns="612000">
            <a:noAutofit/>
          </a:bodyPr>
          <a:lstStyle/>
          <a:p>
            <a:r>
              <a:rPr lang="nl-NL"/>
              <a:t>Klik op het pictogram als u een afbeelding wilt toevoegen</a:t>
            </a:r>
            <a:endParaRPr lang="nl-NL" dirty="0"/>
          </a:p>
        </p:txBody>
      </p:sp>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8" name="Tijdelijke aanduiding voor datum 7"/>
          <p:cNvSpPr>
            <a:spLocks noGrp="1"/>
          </p:cNvSpPr>
          <p:nvPr>
            <p:ph type="dt" sz="half" idx="15"/>
          </p:nvPr>
        </p:nvSpPr>
        <p:spPr>
          <a:xfrm>
            <a:off x="635000" y="6543488"/>
            <a:ext cx="5003800" cy="264272"/>
          </a:xfrm>
        </p:spPr>
        <p:txBody>
          <a:bodyPr/>
          <a:lstStyle>
            <a:lvl1pPr>
              <a:defRPr>
                <a:solidFill>
                  <a:srgbClr val="595959"/>
                </a:solidFill>
              </a:defRPr>
            </a:lvl1pPr>
          </a:lstStyle>
          <a:p>
            <a:fld id="{D0AAFB9F-33B2-4DD0-B9C6-D396DAAEED7C}" type="datetime4">
              <a:rPr lang="nl-NL" smtClean="0"/>
              <a:pPr/>
              <a:t>24 september 2020</a:t>
            </a:fld>
            <a:endParaRPr lang="nl-NL" dirty="0"/>
          </a:p>
        </p:txBody>
      </p:sp>
      <p:sp>
        <p:nvSpPr>
          <p:cNvPr id="10" name="Tijdelijke aanduiding voor voettekst 8"/>
          <p:cNvSpPr>
            <a:spLocks noGrp="1"/>
          </p:cNvSpPr>
          <p:nvPr>
            <p:ph type="ftr" sz="quarter" idx="16"/>
          </p:nvPr>
        </p:nvSpPr>
        <p:spPr>
          <a:xfrm>
            <a:off x="635000" y="6221413"/>
            <a:ext cx="5003800" cy="322075"/>
          </a:xfrm>
        </p:spPr>
        <p:txBody>
          <a:bodyPr/>
          <a:lstStyle>
            <a:lvl1pPr>
              <a:defRPr>
                <a:solidFill>
                  <a:srgbClr val="595959"/>
                </a:solidFill>
              </a:defRPr>
            </a:lvl1pPr>
          </a:lstStyle>
          <a:p>
            <a:r>
              <a:rPr lang="nl-NL" dirty="0"/>
              <a:t>Koninklijk Nederlands Meteorologisch Instituut</a:t>
            </a:r>
          </a:p>
        </p:txBody>
      </p:sp>
    </p:spTree>
    <p:extLst>
      <p:ext uri="{BB962C8B-B14F-4D97-AF65-F5344CB8AC3E}">
        <p14:creationId xmlns:p14="http://schemas.microsoft.com/office/powerpoint/2010/main" val="2002594466"/>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514264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424331139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2_Afbeelding met titel">
    <p:bg>
      <p:bgPr>
        <a:blipFill dpi="0" rotWithShape="1">
          <a:blip r:embed="rId2">
            <a:lum/>
          </a:blip>
          <a:srcRect/>
          <a:stretch>
            <a:fillRect t="-20000" b="-20000"/>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54663418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fld id="{3A0E21FA-2309-4641-8035-3DF7EDC6D0E1}"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1" name="Tijdelijke aanduiding voor voettekst 10"/>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97856650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fld id="{5C7BF670-A970-49C3-A01C-9906A8EA14DF}"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7"/>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23492447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550024" y="1051200"/>
            <a:ext cx="5004000" cy="948047"/>
          </a:xfrm>
        </p:spPr>
        <p:txBody>
          <a:bodyPr/>
          <a:lstStyle>
            <a:lvl1pPr>
              <a:defRPr>
                <a:solidFill>
                  <a:schemeClr val="tx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fld id="{A68E4D2C-B2E2-432D-916C-3FBB3E911CB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5" name="Tijdelijke aanduiding voor voettekst 14"/>
          <p:cNvSpPr>
            <a:spLocks noGrp="1"/>
          </p:cNvSpPr>
          <p:nvPr>
            <p:ph type="ftr" sz="quarter" idx="2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130234610"/>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accent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fld id="{7092A3B8-C5B1-40E0-927C-EB26D5E7E5E4}" type="datetime4">
              <a:rPr lang="nl-NL" smtClean="0"/>
              <a:t>24 september 2020</a:t>
            </a:fld>
            <a:endParaRPr lang="nl-NL" dirty="0"/>
          </a:p>
        </p:txBody>
      </p:sp>
      <p:sp>
        <p:nvSpPr>
          <p:cNvPr id="7" name="Tijdelijke aanduiding voor voettekst 6"/>
          <p:cNvSpPr>
            <a:spLocks noGrp="1"/>
          </p:cNvSpPr>
          <p:nvPr>
            <p:ph type="ftr" sz="quarter" idx="11"/>
          </p:nvPr>
        </p:nvSpPr>
        <p:spPr/>
        <p:txBody>
          <a:bodyPr/>
          <a:lstStyle/>
          <a:p>
            <a:r>
              <a:rPr lang="nl-NL"/>
              <a:t>Koninklijk Nederlands Meteorologisch Instituut</a:t>
            </a:r>
            <a:endParaRPr lang="nl-NL" dirty="0"/>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2872994827"/>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7" name="Tijdelijke aanduiding voor datum 6"/>
          <p:cNvSpPr>
            <a:spLocks noGrp="1"/>
          </p:cNvSpPr>
          <p:nvPr>
            <p:ph type="dt" sz="half" idx="22"/>
          </p:nvPr>
        </p:nvSpPr>
        <p:spPr/>
        <p:txBody>
          <a:bodyPr/>
          <a:lstStyle/>
          <a:p>
            <a:fld id="{327C98A0-514A-4B40-8381-C5261AC3A408}"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8" name="Tijdelijke aanduiding voor voettekst 7"/>
          <p:cNvSpPr>
            <a:spLocks noGrp="1"/>
          </p:cNvSpPr>
          <p:nvPr>
            <p:ph type="ftr" sz="quarter" idx="23"/>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pic>
        <p:nvPicPr>
          <p:cNvPr id="14" name="Afbeelding 13"/>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Tree>
    <p:extLst>
      <p:ext uri="{BB962C8B-B14F-4D97-AF65-F5344CB8AC3E}">
        <p14:creationId xmlns:p14="http://schemas.microsoft.com/office/powerpoint/2010/main" val="218847005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pic>
        <p:nvPicPr>
          <p:cNvPr id="12" name="Afbeelding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9228A485-B945-42FC-83C2-AB1E27AA286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8" name="Tijdelijke aanduiding voor voettekst 7"/>
          <p:cNvSpPr>
            <a:spLocks noGrp="1"/>
          </p:cNvSpPr>
          <p:nvPr>
            <p:ph type="ftr" sz="quarter" idx="23"/>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02214658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pic>
        <p:nvPicPr>
          <p:cNvPr id="11" name="Afbeelding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14" name="Tijdelijke aanduiding voor afbeelding 3"/>
          <p:cNvSpPr>
            <a:spLocks noGrp="1" noChangeAspect="1"/>
          </p:cNvSpPr>
          <p:nvPr>
            <p:ph type="pic" sz="quarter" idx="19"/>
          </p:nvPr>
        </p:nvSpPr>
        <p:spPr>
          <a:xfrm>
            <a:off x="3421851" y="3926077"/>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5" name="Tijdelijke aanduiding voor afbeelding 3"/>
          <p:cNvSpPr>
            <a:spLocks noGrp="1" noChangeAspect="1"/>
          </p:cNvSpPr>
          <p:nvPr>
            <p:ph type="pic" sz="quarter" idx="20"/>
          </p:nvPr>
        </p:nvSpPr>
        <p:spPr>
          <a:xfrm>
            <a:off x="3421851" y="4712093"/>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6" name="Tijdelijke aanduiding voor afbeelding 3"/>
          <p:cNvSpPr>
            <a:spLocks noGrp="1" noChangeAspect="1"/>
          </p:cNvSpPr>
          <p:nvPr>
            <p:ph type="pic" sz="quarter" idx="21"/>
          </p:nvPr>
        </p:nvSpPr>
        <p:spPr>
          <a:xfrm>
            <a:off x="3421851" y="5485583"/>
            <a:ext cx="541203" cy="540000"/>
          </a:xfrm>
          <a:blipFill>
            <a:blip r:embed="rId5"/>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3" name="Tijdelijke aanduiding voor datum 2"/>
          <p:cNvSpPr>
            <a:spLocks noGrp="1"/>
          </p:cNvSpPr>
          <p:nvPr>
            <p:ph type="dt" sz="half" idx="22"/>
          </p:nvPr>
        </p:nvSpPr>
        <p:spPr/>
        <p:txBody>
          <a:bodyPr/>
          <a:lstStyle>
            <a:lvl1pPr>
              <a:defRPr>
                <a:solidFill>
                  <a:schemeClr val="bg1">
                    <a:lumMod val="65000"/>
                    <a:lumOff val="35000"/>
                  </a:schemeClr>
                </a:solidFill>
              </a:defRPr>
            </a:lvl1pPr>
          </a:lstStyle>
          <a:p>
            <a:fld id="{92FE020F-D735-4E64-9B11-27A5887DCCF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4" name="Tijdelijke aanduiding voor voettekst 3"/>
          <p:cNvSpPr>
            <a:spLocks noGrp="1"/>
          </p:cNvSpPr>
          <p:nvPr>
            <p:ph type="ftr" sz="quarter" idx="23"/>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5" name="Tijdelijke aanduiding voor dianummer 4"/>
          <p:cNvSpPr>
            <a:spLocks noGrp="1"/>
          </p:cNvSpPr>
          <p:nvPr>
            <p:ph type="sldNum" sz="quarter" idx="24"/>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234681140"/>
      </p:ext>
    </p:extLst>
  </p:cSld>
  <p:clrMapOvr>
    <a:overrideClrMapping bg1="dk1" tx1="lt1" bg2="dk2" tx2="lt2" accent1="accent1" accent2="accent2" accent3="accent3" accent4="accent4" accent5="accent5" accent6="accent6" hlink="hlink" folHlink="folHlink"/>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a:xfrm>
            <a:off x="635000" y="6543488"/>
            <a:ext cx="5003800" cy="264272"/>
          </a:xfrm>
          <a:prstGeom prst="rect">
            <a:avLst/>
          </a:prstGeom>
        </p:spPr>
        <p:txBody>
          <a:bodyPr/>
          <a:lstStyle>
            <a:lvl1pPr>
              <a:defRPr/>
            </a:lvl1pPr>
          </a:lstStyle>
          <a:p>
            <a:r>
              <a:rPr lang="nl-NL" altLang="nl-NL">
                <a:solidFill>
                  <a:srgbClr val="000000">
                    <a:lumMod val="65000"/>
                    <a:lumOff val="35000"/>
                  </a:srgbClr>
                </a:solidFill>
              </a:rPr>
              <a:t>15 maart 2017</a:t>
            </a:r>
            <a:endParaRPr lang="nl-NL" altLang="nl-NL" dirty="0">
              <a:solidFill>
                <a:srgbClr val="000000">
                  <a:lumMod val="65000"/>
                  <a:lumOff val="35000"/>
                </a:srgbClr>
              </a:solidFill>
            </a:endParaRPr>
          </a:p>
        </p:txBody>
      </p:sp>
      <p:sp>
        <p:nvSpPr>
          <p:cNvPr id="6" name="Tijdelijke aanduiding voor dianummer 5"/>
          <p:cNvSpPr>
            <a:spLocks noGrp="1"/>
          </p:cNvSpPr>
          <p:nvPr>
            <p:ph type="sldNum" sz="quarter" idx="12"/>
          </p:nvPr>
        </p:nvSpPr>
        <p:spPr/>
        <p:txBody>
          <a:bodyPr/>
          <a:lstStyle>
            <a:lvl1pPr>
              <a:defRPr/>
            </a:lvl1pPr>
          </a:lstStyle>
          <a:p>
            <a:endParaRPr lang="nl-NL" altLang="nl-NL" dirty="0">
              <a:solidFill>
                <a:srgbClr val="000000">
                  <a:lumMod val="65000"/>
                  <a:lumOff val="35000"/>
                </a:srgbClr>
              </a:solidFill>
            </a:endParaRPr>
          </a:p>
        </p:txBody>
      </p:sp>
    </p:spTree>
    <p:extLst>
      <p:ext uri="{BB962C8B-B14F-4D97-AF65-F5344CB8AC3E}">
        <p14:creationId xmlns:p14="http://schemas.microsoft.com/office/powerpoint/2010/main" val="148450444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2_Titeldia verticaal">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 y="0"/>
            <a:ext cx="6102096"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4" name="Afbeelding 1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7" name="Rechthoek 16"/>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5" name="Rechthoek 14"/>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rotWithShape="1">
          <a:blip r:embed="rId4" cstate="print">
            <a:extLst>
              <a:ext uri="{28A0092B-C50C-407E-A947-70E740481C1C}">
                <a14:useLocalDpi xmlns:a14="http://schemas.microsoft.com/office/drawing/2010/main" val="0"/>
              </a:ext>
            </a:extLst>
          </a:blip>
          <a:srcRect t="22113"/>
          <a:stretch/>
        </p:blipFill>
        <p:spPr>
          <a:xfrm>
            <a:off x="1525260" y="0"/>
            <a:ext cx="9144019" cy="1559717"/>
          </a:xfrm>
          <a:prstGeom prst="rect">
            <a:avLst/>
          </a:prstGeom>
        </p:spPr>
      </p:pic>
    </p:spTree>
    <p:extLst>
      <p:ext uri="{BB962C8B-B14F-4D97-AF65-F5344CB8AC3E}">
        <p14:creationId xmlns:p14="http://schemas.microsoft.com/office/powerpoint/2010/main" val="335369427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_Titeldia verticaal">
    <p:bg>
      <p:bgPr>
        <a:blipFill dpi="0" rotWithShape="1">
          <a:blip r:embed="rId2">
            <a:lum/>
          </a:blip>
          <a:srcRect/>
          <a:stretch>
            <a:fillRect t="-48000" b="-48000"/>
          </a:stretch>
        </a:blipFill>
        <a:effectLst/>
      </p:bgPr>
    </p:bg>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244" y="0"/>
            <a:ext cx="6177514"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4" name="Afbeelding 1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7" name="Rechthoek 16"/>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5" name="Rechthoek 14"/>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rotWithShape="1">
          <a:blip r:embed="rId4" cstate="print">
            <a:extLst>
              <a:ext uri="{28A0092B-C50C-407E-A947-70E740481C1C}">
                <a14:useLocalDpi xmlns:a14="http://schemas.microsoft.com/office/drawing/2010/main" val="0"/>
              </a:ext>
            </a:extLst>
          </a:blip>
          <a:srcRect t="22113"/>
          <a:stretch/>
        </p:blipFill>
        <p:spPr>
          <a:xfrm>
            <a:off x="1525260" y="0"/>
            <a:ext cx="9144019" cy="1559717"/>
          </a:xfrm>
          <a:prstGeom prst="rect">
            <a:avLst/>
          </a:prstGeom>
        </p:spPr>
      </p:pic>
    </p:spTree>
    <p:extLst>
      <p:ext uri="{BB962C8B-B14F-4D97-AF65-F5344CB8AC3E}">
        <p14:creationId xmlns:p14="http://schemas.microsoft.com/office/powerpoint/2010/main" val="133117641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0" name="Rechthoek 9"/>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7" name="Afbeelding 6"/>
          <p:cNvPicPr>
            <a:picLocks noChangeAspect="1"/>
          </p:cNvPicPr>
          <p:nvPr userDrawn="1"/>
        </p:nvPicPr>
        <p:blipFill rotWithShape="1">
          <a:blip r:embed="rId2" cstate="print">
            <a:extLst>
              <a:ext uri="{28A0092B-C50C-407E-A947-70E740481C1C}">
                <a14:useLocalDpi xmlns:a14="http://schemas.microsoft.com/office/drawing/2010/main" val="0"/>
              </a:ext>
            </a:extLst>
          </a:blip>
          <a:srcRect t="22113"/>
          <a:stretch/>
        </p:blipFill>
        <p:spPr>
          <a:xfrm>
            <a:off x="1525260" y="0"/>
            <a:ext cx="9144019" cy="1559717"/>
          </a:xfrm>
          <a:prstGeom prst="rect">
            <a:avLst/>
          </a:prstGeom>
        </p:spPr>
      </p:pic>
    </p:spTree>
    <p:extLst>
      <p:ext uri="{BB962C8B-B14F-4D97-AF65-F5344CB8AC3E}">
        <p14:creationId xmlns:p14="http://schemas.microsoft.com/office/powerpoint/2010/main" val="3912882801"/>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1_Titeldia afbeelding verticaal">
    <p:spTree>
      <p:nvGrpSpPr>
        <p:cNvPr id="1" name=""/>
        <p:cNvGrpSpPr/>
        <p:nvPr/>
      </p:nvGrpSpPr>
      <p:grpSpPr>
        <a:xfrm>
          <a:off x="0" y="0"/>
          <a:ext cx="0" cy="0"/>
          <a:chOff x="0" y="0"/>
          <a:chExt cx="0" cy="0"/>
        </a:xfrm>
      </p:grpSpPr>
      <p:sp>
        <p:nvSpPr>
          <p:cNvPr id="32" name="Tijdelijke aanduiding voor afbeelding 31"/>
          <p:cNvSpPr>
            <a:spLocks noGrp="1"/>
          </p:cNvSpPr>
          <p:nvPr>
            <p:ph type="pic" sz="quarter" idx="22"/>
          </p:nvPr>
        </p:nvSpPr>
        <p:spPr>
          <a:xfrm>
            <a:off x="-3175" y="0"/>
            <a:ext cx="6099175" cy="6858000"/>
          </a:xfrm>
          <a:custGeom>
            <a:avLst/>
            <a:gdLst>
              <a:gd name="connsiteX0" fmla="*/ 0 w 6099175"/>
              <a:gd name="connsiteY0" fmla="*/ 0 h 6858000"/>
              <a:gd name="connsiteX1" fmla="*/ 5776763 w 6099175"/>
              <a:gd name="connsiteY1" fmla="*/ 0 h 6858000"/>
              <a:gd name="connsiteX2" fmla="*/ 5776763 w 6099175"/>
              <a:gd name="connsiteY2" fmla="*/ 1144800 h 6858000"/>
              <a:gd name="connsiteX3" fmla="*/ 6099175 w 6099175"/>
              <a:gd name="connsiteY3" fmla="*/ 1144800 h 6858000"/>
              <a:gd name="connsiteX4" fmla="*/ 6099175 w 6099175"/>
              <a:gd name="connsiteY4" fmla="*/ 6541200 h 6858000"/>
              <a:gd name="connsiteX5" fmla="*/ 5776595 w 6099175"/>
              <a:gd name="connsiteY5" fmla="*/ 6541200 h 6858000"/>
              <a:gd name="connsiteX6" fmla="*/ 5776595 w 6099175"/>
              <a:gd name="connsiteY6" fmla="*/ 6858000 h 6858000"/>
              <a:gd name="connsiteX7" fmla="*/ 0 w 609917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9175" h="6858000">
                <a:moveTo>
                  <a:pt x="0" y="0"/>
                </a:moveTo>
                <a:lnTo>
                  <a:pt x="5776763" y="0"/>
                </a:lnTo>
                <a:lnTo>
                  <a:pt x="5776763" y="1144800"/>
                </a:lnTo>
                <a:lnTo>
                  <a:pt x="6099175" y="1144800"/>
                </a:lnTo>
                <a:lnTo>
                  <a:pt x="6099175" y="6541200"/>
                </a:lnTo>
                <a:lnTo>
                  <a:pt x="5776595" y="6541200"/>
                </a:lnTo>
                <a:lnTo>
                  <a:pt x="5776595" y="6858000"/>
                </a:lnTo>
                <a:lnTo>
                  <a:pt x="0" y="6858000"/>
                </a:lnTo>
                <a:close/>
              </a:path>
            </a:pathLst>
          </a:custGeom>
          <a:solidFill>
            <a:schemeClr val="bg1">
              <a:lumMod val="85000"/>
            </a:schemeClr>
          </a:solidFill>
        </p:spPr>
        <p:txBody>
          <a:bodyPr wrap="square" lIns="612000" anchor="ctr" anchorCtr="0">
            <a:noAutofit/>
          </a:bodyPr>
          <a:lstStyle/>
          <a:p>
            <a:r>
              <a:rPr lang="nl-NL"/>
              <a:t>Klik op het pictogram als u een afbeelding wilt toevoegen</a:t>
            </a:r>
          </a:p>
        </p:txBody>
      </p:sp>
      <p:sp>
        <p:nvSpPr>
          <p:cNvPr id="16" name="Rechthoek 15"/>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1" name="Rechthoek 2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24"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14" name="Afbeelding 1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19" name="Rechthoek 18"/>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1" name="Tijdelijke aanduiding voor datum 10"/>
          <p:cNvSpPr>
            <a:spLocks noGrp="1"/>
          </p:cNvSpPr>
          <p:nvPr>
            <p:ph type="dt" sz="half" idx="23"/>
          </p:nvPr>
        </p:nvSpPr>
        <p:spPr/>
        <p:txBody>
          <a:bodyPr/>
          <a:lstStyle/>
          <a:p>
            <a:endParaRPr lang="nl-NL" dirty="0">
              <a:solidFill>
                <a:srgbClr val="000000">
                  <a:lumMod val="65000"/>
                  <a:lumOff val="35000"/>
                </a:srgbClr>
              </a:solidFill>
            </a:endParaRPr>
          </a:p>
        </p:txBody>
      </p:sp>
      <p:sp>
        <p:nvSpPr>
          <p:cNvPr id="12" name="Tijdelijke aanduiding voor voettekst 11"/>
          <p:cNvSpPr>
            <a:spLocks noGrp="1"/>
          </p:cNvSpPr>
          <p:nvPr>
            <p:ph type="ftr" sz="quarter" idx="24"/>
          </p:nvPr>
        </p:nvSpPr>
        <p:spPr/>
        <p:txBody>
          <a:bodyPr/>
          <a:lstStyle/>
          <a:p>
            <a:endParaRPr lang="nl-NL" dirty="0">
              <a:solidFill>
                <a:srgbClr val="000000">
                  <a:lumMod val="65000"/>
                  <a:lumOff val="35000"/>
                </a:srgbClr>
              </a:solidFill>
            </a:endParaRPr>
          </a:p>
        </p:txBody>
      </p:sp>
      <p:sp>
        <p:nvSpPr>
          <p:cNvPr id="15" name="Tijdelijke aanduiding voor dianummer 14"/>
          <p:cNvSpPr>
            <a:spLocks noGrp="1"/>
          </p:cNvSpPr>
          <p:nvPr>
            <p:ph type="sldNum" sz="quarter" idx="25"/>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17" name="Titel 1"/>
          <p:cNvSpPr>
            <a:spLocks noGrp="1"/>
          </p:cNvSpPr>
          <p:nvPr>
            <p:ph type="ctrTitle"/>
          </p:nvPr>
        </p:nvSpPr>
        <p:spPr>
          <a:xfrm>
            <a:off x="6553200" y="1885467"/>
            <a:ext cx="5004000" cy="233640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sp>
        <p:nvSpPr>
          <p:cNvPr id="18" name="Ondertitel 2"/>
          <p:cNvSpPr>
            <a:spLocks noGrp="1"/>
          </p:cNvSpPr>
          <p:nvPr>
            <p:ph type="subTitle" idx="1"/>
          </p:nvPr>
        </p:nvSpPr>
        <p:spPr>
          <a:xfrm>
            <a:off x="6553200" y="4218267"/>
            <a:ext cx="5004000" cy="1613786"/>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Tree>
    <p:extLst>
      <p:ext uri="{BB962C8B-B14F-4D97-AF65-F5344CB8AC3E}">
        <p14:creationId xmlns:p14="http://schemas.microsoft.com/office/powerpoint/2010/main" val="366542434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tx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350" y="0"/>
            <a:ext cx="12198350" cy="1066800"/>
          </a:xfrm>
          <a:prstGeom prst="rect">
            <a:avLst/>
          </a:prstGeom>
        </p:spPr>
      </p:pic>
      <p:sp>
        <p:nvSpPr>
          <p:cNvPr id="21" name="Rechthoek 2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5" name="Tijdelijke aanduiding voor datum 4"/>
          <p:cNvSpPr>
            <a:spLocks noGrp="1"/>
          </p:cNvSpPr>
          <p:nvPr>
            <p:ph type="dt" sz="half" idx="20"/>
          </p:nvPr>
        </p:nvSpPr>
        <p:spPr/>
        <p:txBody>
          <a:bodyPr/>
          <a:lstStyle/>
          <a:p>
            <a:fld id="{227A3171-06C3-400E-B052-59913C75B3F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21"/>
          </p:nvPr>
        </p:nvSpPr>
        <p:spPr/>
        <p:txBody>
          <a:bodyPr/>
          <a:lstStyle/>
          <a:p>
            <a:r>
              <a:rPr lang="en-US" dirty="0" err="1">
                <a:solidFill>
                  <a:srgbClr val="000000">
                    <a:lumMod val="65000"/>
                    <a:lumOff val="35000"/>
                  </a:srgbClr>
                </a:solidFill>
              </a:rPr>
              <a:t>Koninklijk</a:t>
            </a:r>
            <a:r>
              <a:rPr lang="en-US" dirty="0">
                <a:solidFill>
                  <a:srgbClr val="000000">
                    <a:lumMod val="65000"/>
                    <a:lumOff val="35000"/>
                  </a:srgbClr>
                </a:solidFill>
              </a:rPr>
              <a:t> </a:t>
            </a:r>
            <a:r>
              <a:rPr lang="en-US" dirty="0" err="1">
                <a:solidFill>
                  <a:srgbClr val="000000">
                    <a:lumMod val="65000"/>
                    <a:lumOff val="35000"/>
                  </a:srgbClr>
                </a:solidFill>
              </a:rPr>
              <a:t>Nederlands</a:t>
            </a:r>
            <a:r>
              <a:rPr lang="en-US" dirty="0">
                <a:solidFill>
                  <a:srgbClr val="000000">
                    <a:lumMod val="65000"/>
                    <a:lumOff val="35000"/>
                  </a:srgbClr>
                </a:solidFill>
              </a:rPr>
              <a:t> </a:t>
            </a:r>
            <a:r>
              <a:rPr lang="en-US" dirty="0" err="1">
                <a:solidFill>
                  <a:srgbClr val="000000">
                    <a:lumMod val="65000"/>
                    <a:lumOff val="35000"/>
                  </a:srgbClr>
                </a:solidFill>
              </a:rPr>
              <a:t>Meteorologisch</a:t>
            </a:r>
            <a:r>
              <a:rPr lang="en-US" dirty="0">
                <a:solidFill>
                  <a:srgbClr val="000000">
                    <a:lumMod val="65000"/>
                    <a:lumOff val="35000"/>
                  </a:srgbClr>
                </a:solidFill>
              </a:rPr>
              <a:t> </a:t>
            </a:r>
            <a:r>
              <a:rPr lang="en-US" dirty="0" err="1">
                <a:solidFill>
                  <a:srgbClr val="000000">
                    <a:lumMod val="65000"/>
                    <a:lumOff val="35000"/>
                  </a:srgbClr>
                </a:solidFill>
              </a:rPr>
              <a:t>Instituut</a:t>
            </a:r>
            <a:endParaRPr lang="nl-NL" dirty="0">
              <a:solidFill>
                <a:srgbClr val="000000">
                  <a:lumMod val="65000"/>
                  <a:lumOff val="35000"/>
                </a:srgbClr>
              </a:solidFill>
            </a:endParaRPr>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Tree>
    <p:extLst>
      <p:ext uri="{BB962C8B-B14F-4D97-AF65-F5344CB8AC3E}">
        <p14:creationId xmlns:p14="http://schemas.microsoft.com/office/powerpoint/2010/main" val="831082331"/>
      </p:ext>
    </p:extLst>
  </p:cSld>
  <p:clrMapOvr>
    <a:masterClrMapping/>
  </p:clrMapOvr>
  <p:extLst mod="1">
    <p:ext uri="{DCECCB84-F9BA-43D5-87BE-67443E8EF086}">
      <p15:sldGuideLst xmlns:p15="http://schemas.microsoft.com/office/powerpoint/2012/main"/>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tx1"/>
              </a:buClr>
              <a:buFont typeface="+mj-lt"/>
              <a:buAutoNum type="arabicPeriod"/>
              <a:defRPr>
                <a:solidFill>
                  <a:schemeClr val="tx1"/>
                </a:solidFill>
              </a:defRPr>
            </a:lvl1pPr>
            <a:lvl2pPr marL="684000" indent="-2160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6" name="Rechthoek 15"/>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6" name="Titel 5"/>
          <p:cNvSpPr>
            <a:spLocks noGrp="1"/>
          </p:cNvSpPr>
          <p:nvPr>
            <p:ph type="title"/>
          </p:nvPr>
        </p:nvSpPr>
        <p:spPr>
          <a:xfrm>
            <a:off x="6553200" y="1051200"/>
            <a:ext cx="5004000" cy="948047"/>
          </a:xfrm>
        </p:spPr>
        <p:txBody>
          <a:bodyPr/>
          <a:lstStyle>
            <a:lvl1pPr>
              <a:defRPr>
                <a:solidFill>
                  <a:schemeClr val="tx1"/>
                </a:solidFill>
              </a:defRPr>
            </a:lvl1pPr>
          </a:lstStyle>
          <a:p>
            <a:r>
              <a:rPr lang="nl-NL"/>
              <a:t>Klik om de stijl te bewerken</a:t>
            </a:r>
            <a:endParaRPr lang="nl-NL" dirty="0"/>
          </a:p>
        </p:txBody>
      </p:sp>
      <p:sp>
        <p:nvSpPr>
          <p:cNvPr id="14" name="Tijdelijke aanduiding voor afbeelding 21"/>
          <p:cNvSpPr>
            <a:spLocks noGrp="1"/>
          </p:cNvSpPr>
          <p:nvPr>
            <p:ph type="pic" sz="quarter" idx="10"/>
          </p:nvPr>
        </p:nvSpPr>
        <p:spPr>
          <a:xfrm>
            <a:off x="0" y="0"/>
            <a:ext cx="6098242" cy="6858000"/>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8242" h="6858000">
                <a:moveTo>
                  <a:pt x="0" y="0"/>
                </a:moveTo>
                <a:lnTo>
                  <a:pt x="5862000" y="0"/>
                </a:lnTo>
                <a:lnTo>
                  <a:pt x="5862000" y="708025"/>
                </a:lnTo>
                <a:lnTo>
                  <a:pt x="6098242" y="708025"/>
                </a:lnTo>
                <a:lnTo>
                  <a:pt x="6098242" y="6620400"/>
                </a:lnTo>
                <a:lnTo>
                  <a:pt x="5862000" y="6620400"/>
                </a:lnTo>
                <a:lnTo>
                  <a:pt x="5862000" y="6858000"/>
                </a:lnTo>
                <a:lnTo>
                  <a:pt x="0" y="6858000"/>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
        <p:nvSpPr>
          <p:cNvPr id="17" name="Tijdelijke aanduiding voor datum 16"/>
          <p:cNvSpPr>
            <a:spLocks noGrp="1"/>
          </p:cNvSpPr>
          <p:nvPr>
            <p:ph type="dt" sz="half" idx="14"/>
          </p:nvPr>
        </p:nvSpPr>
        <p:spPr/>
        <p:txBody>
          <a:bodyPr/>
          <a:lstStyle/>
          <a:p>
            <a:fld id="{D833E77A-954C-47BA-BEDE-544396AD848A}"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8" name="Tijdelijke aanduiding voor voettekst 17"/>
          <p:cNvSpPr>
            <a:spLocks noGrp="1"/>
          </p:cNvSpPr>
          <p:nvPr>
            <p:ph type="ftr" sz="quarter" idx="15"/>
          </p:nvPr>
        </p:nvSpPr>
        <p:spPr/>
        <p:txBody>
          <a:bodyPr/>
          <a:lstStyle>
            <a:lvl1pPr>
              <a:defRPr/>
            </a:lvl1pPr>
          </a:lstStyle>
          <a:p>
            <a:r>
              <a:rPr lang="nl-NL" dirty="0">
                <a:solidFill>
                  <a:srgbClr val="000000">
                    <a:lumMod val="65000"/>
                    <a:lumOff val="35000"/>
                  </a:srgbClr>
                </a:solidFill>
              </a:rPr>
              <a:t>Koninklijk Nederlands Meteorologisch Instituut</a:t>
            </a: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1981790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indent="0" algn="l">
              <a:buFont typeface="Arial" charset="0"/>
              <a:buNone/>
            </a:pPr>
            <a:endParaRPr lang="nl-NL" sz="1000">
              <a:solidFill>
                <a:schemeClr val="bg1"/>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accent1"/>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fld id="{1A03F8C6-C944-46F1-86AB-681B90059300}" type="datetime4">
              <a:rPr lang="nl-NL" smtClean="0"/>
              <a:t>24 september 2020</a:t>
            </a:fld>
            <a:endParaRPr lang="nl-NL" dirty="0"/>
          </a:p>
        </p:txBody>
      </p:sp>
      <p:sp>
        <p:nvSpPr>
          <p:cNvPr id="12" name="Tijdelijke aanduiding voor voettekst 11"/>
          <p:cNvSpPr>
            <a:spLocks noGrp="1"/>
          </p:cNvSpPr>
          <p:nvPr>
            <p:ph type="ftr" sz="quarter" idx="12"/>
          </p:nvPr>
        </p:nvSpPr>
        <p:spPr/>
        <p:txBody>
          <a:bodyPr/>
          <a:lstStyle/>
          <a:p>
            <a:r>
              <a:rPr lang="nl-NL"/>
              <a:t>Koninklijk Nederlands Meteorologisch Instituut</a:t>
            </a:r>
            <a:endParaRPr lang="nl-NL" dirty="0"/>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288418143"/>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tx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Rechthoek 1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0" name="Tijdelijke aanduiding voor datum 9"/>
          <p:cNvSpPr>
            <a:spLocks noGrp="1"/>
          </p:cNvSpPr>
          <p:nvPr>
            <p:ph type="dt" sz="half" idx="14"/>
          </p:nvPr>
        </p:nvSpPr>
        <p:spPr/>
        <p:txBody>
          <a:bodyPr/>
          <a:lstStyle/>
          <a:p>
            <a:fld id="{48898F1F-8562-49B3-A6FE-C0F21245651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46904905"/>
      </p:ext>
    </p:extLst>
  </p:cSld>
  <p:clrMapOvr>
    <a:masterClrMapping/>
  </p:clrMapOvr>
  <p:extLst mod="1">
    <p:ext uri="{DCECCB84-F9BA-43D5-87BE-67443E8EF086}">
      <p15:sldGuideLst xmlns:p15="http://schemas.microsoft.com/office/powerpoint/2012/main">
        <p15:guide id="1" orient="horz" pos="1661" userDrawn="1">
          <p15:clr>
            <a:srgbClr val="FBAE40"/>
          </p15:clr>
        </p15:guide>
        <p15:guide id="2" orient="horz" pos="2659" userDrawn="1">
          <p15:clr>
            <a:srgbClr val="FBAE4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fld id="{F223BE76-68A6-4D79-955A-D7B1CC9B75D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5" name="Tijdelijke aanduiding voor voettekst 14"/>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820506381"/>
      </p:ext>
    </p:extLst>
  </p:cSld>
  <p:clrMapOvr>
    <a:masterClrMapping/>
  </p:clrMapOvr>
  <p:extLst mod="1">
    <p:ext uri="{DCECCB84-F9BA-43D5-87BE-67443E8EF086}">
      <p15:sldGuideLst xmlns:p15="http://schemas.microsoft.com/office/powerpoint/2012/main"/>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fld id="{BDAAD96E-008C-4A4C-BDD7-DB146A42BEAB}"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7" name="Tijdelijke aanduiding voor voettekst 16"/>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326799787"/>
      </p:ext>
    </p:extLst>
  </p:cSld>
  <p:clrMapOvr>
    <a:masterClrMapping/>
  </p:clrMapOvr>
  <p:extLst mod="1">
    <p:ext uri="{DCECCB84-F9BA-43D5-87BE-67443E8EF086}">
      <p15:sldGuideLst xmlns:p15="http://schemas.microsoft.com/office/powerpoint/2012/main">
        <p15:guide id="1" pos="3988" userDrawn="1">
          <p15:clr>
            <a:srgbClr val="FBAE40"/>
          </p15:clr>
        </p15:guide>
        <p15:guide id="2" pos="3693" userDrawn="1">
          <p15:clr>
            <a:srgbClr val="FBAE40"/>
          </p15:clr>
        </p15:guide>
        <p15:guide id="3" orient="horz" pos="1661" userDrawn="1">
          <p15:clr>
            <a:srgbClr val="FBAE4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fld id="{F0C649C8-9C23-49C1-9866-6BB82DF60DB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3" name="Tijdelijke aanduiding voor voettekst 12"/>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14959113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fld id="{985FDD1D-963E-4E91-B5EF-F0834DB9597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51291945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fld id="{E96AEF65-E7F2-4530-8B74-B5ACE58786E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8" name="Tijdelijke aanduiding voor voettekst 17"/>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95755817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bg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bg1"/>
                </a:solidFill>
              </a:defRPr>
            </a:lvl1pPr>
          </a:lstStyle>
          <a:p>
            <a:fld id="{693D80E4-50E9-4620-9991-B7F7890784D3}" type="datetime4">
              <a:rPr lang="nl-NL" smtClean="0">
                <a:solidFill>
                  <a:srgbClr val="000000"/>
                </a:solidFill>
              </a:rPr>
              <a:pPr/>
              <a:t>24 september 2020</a:t>
            </a:fld>
            <a:endParaRPr lang="nl-NL" dirty="0">
              <a:solidFill>
                <a:srgbClr val="000000"/>
              </a:solidFill>
            </a:endParaRPr>
          </a:p>
        </p:txBody>
      </p:sp>
      <p:sp>
        <p:nvSpPr>
          <p:cNvPr id="10" name="Tijdelijke aanduiding voor voettekst 9"/>
          <p:cNvSpPr>
            <a:spLocks noGrp="1"/>
          </p:cNvSpPr>
          <p:nvPr>
            <p:ph type="ftr" sz="quarter" idx="11"/>
          </p:nvPr>
        </p:nvSpPr>
        <p:spPr/>
        <p:txBody>
          <a:bodyPr/>
          <a:lstStyle>
            <a:lvl1pPr>
              <a:defRPr>
                <a:solidFill>
                  <a:schemeClr val="bg1"/>
                </a:solidFill>
              </a:defRPr>
            </a:lvl1pPr>
          </a:lstStyle>
          <a:p>
            <a:r>
              <a:rPr lang="nl-NL">
                <a:solidFill>
                  <a:srgbClr val="000000"/>
                </a:solidFill>
              </a:rPr>
              <a:t>Koninklijk Nederlands Meteorologisch Instituut</a:t>
            </a:r>
            <a:endParaRPr lang="nl-NL" dirty="0">
              <a:solidFill>
                <a:srgbClr val="000000"/>
              </a:solidFill>
            </a:endParaRPr>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solidFill>
                  <a:srgbClr val="EDF7FB"/>
                </a:solidFill>
              </a:rPr>
              <a:pPr/>
              <a:t>‹#›</a:t>
            </a:fld>
            <a:endParaRPr lang="nl-NL" dirty="0">
              <a:solidFill>
                <a:srgbClr val="EDF7FB"/>
              </a:solidFill>
            </a:endParaRPr>
          </a:p>
        </p:txBody>
      </p:sp>
    </p:spTree>
    <p:extLst>
      <p:ext uri="{BB962C8B-B14F-4D97-AF65-F5344CB8AC3E}">
        <p14:creationId xmlns:p14="http://schemas.microsoft.com/office/powerpoint/2010/main" val="1691854987"/>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accent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fld id="{7092A3B8-C5B1-40E0-927C-EB26D5E7E5E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7" name="Tijdelijke aanduiding voor voettekst 6"/>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16153590"/>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buFont typeface="Arial" charset="0"/>
              <a:buNone/>
            </a:pPr>
            <a:endParaRPr lang="nl-NL" sz="1000">
              <a:solidFill>
                <a:srgbClr val="FFFFFF"/>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accent1"/>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6" name="Rechthoek 15"/>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fld id="{1A03F8C6-C944-46F1-86AB-681B90059300}"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2"/>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02993948"/>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tx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Rechthoek 9"/>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3" name="Tijdelijke aanduiding voor datum 12"/>
          <p:cNvSpPr>
            <a:spLocks noGrp="1"/>
          </p:cNvSpPr>
          <p:nvPr>
            <p:ph type="dt" sz="half" idx="11"/>
          </p:nvPr>
        </p:nvSpPr>
        <p:spPr/>
        <p:txBody>
          <a:bodyPr/>
          <a:lstStyle/>
          <a:p>
            <a:fld id="{E05DC1AA-CF9E-4788-9EA9-86E5552B04B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13"/>
          <p:cNvSpPr>
            <a:spLocks noGrp="1"/>
          </p:cNvSpPr>
          <p:nvPr>
            <p:ph type="ftr" sz="quarter" idx="12"/>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814266936"/>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tx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Tijdelijke aanduiding voor datum 12"/>
          <p:cNvSpPr>
            <a:spLocks noGrp="1"/>
          </p:cNvSpPr>
          <p:nvPr>
            <p:ph type="dt" sz="half" idx="11"/>
          </p:nvPr>
        </p:nvSpPr>
        <p:spPr/>
        <p:txBody>
          <a:bodyPr/>
          <a:lstStyle/>
          <a:p>
            <a:fld id="{E05DC1AA-CF9E-4788-9EA9-86E5552B04B3}" type="datetime4">
              <a:rPr lang="nl-NL" smtClean="0"/>
              <a:t>24 september 2020</a:t>
            </a:fld>
            <a:endParaRPr lang="nl-NL" dirty="0"/>
          </a:p>
        </p:txBody>
      </p:sp>
      <p:sp>
        <p:nvSpPr>
          <p:cNvPr id="14" name="Tijdelijke aanduiding voor voettekst 13"/>
          <p:cNvSpPr>
            <a:spLocks noGrp="1"/>
          </p:cNvSpPr>
          <p:nvPr>
            <p:ph type="ftr" sz="quarter" idx="12"/>
          </p:nvPr>
        </p:nvSpPr>
        <p:spPr/>
        <p:txBody>
          <a:bodyPr/>
          <a:lstStyle/>
          <a:p>
            <a:r>
              <a:rPr lang="nl-NL"/>
              <a:t>Koninklijk Nederlands Meteorologisch Instituut</a:t>
            </a:r>
            <a:endParaRPr lang="nl-NL" dirty="0"/>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1448099553"/>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8" name="Tijdelijke aanduiding voor afbeelding 9"/>
          <p:cNvSpPr>
            <a:spLocks noGrp="1"/>
          </p:cNvSpPr>
          <p:nvPr>
            <p:ph type="pic" sz="quarter" idx="24"/>
          </p:nvPr>
        </p:nvSpPr>
        <p:spPr>
          <a:xfrm>
            <a:off x="6096000" y="-2381"/>
            <a:ext cx="6096000" cy="6860381"/>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0" h="6860381">
                <a:moveTo>
                  <a:pt x="229238" y="0"/>
                </a:moveTo>
                <a:lnTo>
                  <a:pt x="6091238" y="0"/>
                </a:lnTo>
                <a:lnTo>
                  <a:pt x="6091238" y="2381"/>
                </a:lnTo>
                <a:lnTo>
                  <a:pt x="6096000" y="2381"/>
                </a:lnTo>
                <a:lnTo>
                  <a:pt x="6096000" y="6860381"/>
                </a:lnTo>
                <a:lnTo>
                  <a:pt x="6095999" y="6860381"/>
                </a:lnTo>
                <a:lnTo>
                  <a:pt x="3832225" y="6860381"/>
                </a:lnTo>
                <a:lnTo>
                  <a:pt x="232201" y="6860381"/>
                </a:lnTo>
                <a:lnTo>
                  <a:pt x="232201" y="6626381"/>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11" name="Tijdelijke aanduiding voor datum 10"/>
          <p:cNvSpPr>
            <a:spLocks noGrp="1"/>
          </p:cNvSpPr>
          <p:nvPr>
            <p:ph type="dt" sz="half" idx="25"/>
          </p:nvPr>
        </p:nvSpPr>
        <p:spPr/>
        <p:txBody>
          <a:bodyPr/>
          <a:lstStyle/>
          <a:p>
            <a:fld id="{BC14604E-ED38-42BA-BF5F-0793520F3417}"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28612464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Afbeelding verticaal kleur">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4" name="Rechthoek 13"/>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2" name="Titel 1"/>
          <p:cNvSpPr>
            <a:spLocks noGrp="1"/>
          </p:cNvSpPr>
          <p:nvPr>
            <p:ph type="title"/>
          </p:nvPr>
        </p:nvSpPr>
        <p:spPr>
          <a:xfrm>
            <a:off x="634206" y="1051200"/>
            <a:ext cx="5004594" cy="948047"/>
          </a:xfrm>
        </p:spPr>
        <p:txBody>
          <a:bodyPr/>
          <a:lstStyle>
            <a:lvl1pPr>
              <a:defRPr>
                <a:solidFill>
                  <a:schemeClr val="tx1"/>
                </a:solidFill>
              </a:defRPr>
            </a:lvl1pPr>
          </a:lstStyle>
          <a:p>
            <a:r>
              <a:rPr lang="nl-NL"/>
              <a:t>Klik om de stijl te bewerken</a:t>
            </a:r>
            <a:endParaRPr lang="nl-NL" dirty="0"/>
          </a:p>
        </p:txBody>
      </p:sp>
      <p:sp>
        <p:nvSpPr>
          <p:cNvPr id="11" name="Tijdelijke aanduiding voor afbeelding 9"/>
          <p:cNvSpPr>
            <a:spLocks noGrp="1"/>
          </p:cNvSpPr>
          <p:nvPr>
            <p:ph type="pic" sz="quarter" idx="24"/>
          </p:nvPr>
        </p:nvSpPr>
        <p:spPr>
          <a:xfrm>
            <a:off x="6096000" y="-2381"/>
            <a:ext cx="6096000" cy="6860381"/>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0" h="6860381">
                <a:moveTo>
                  <a:pt x="229238" y="0"/>
                </a:moveTo>
                <a:lnTo>
                  <a:pt x="6091238" y="0"/>
                </a:lnTo>
                <a:lnTo>
                  <a:pt x="6091238" y="2381"/>
                </a:lnTo>
                <a:lnTo>
                  <a:pt x="6096000" y="2381"/>
                </a:lnTo>
                <a:lnTo>
                  <a:pt x="6096000" y="6860381"/>
                </a:lnTo>
                <a:lnTo>
                  <a:pt x="6095999" y="6860381"/>
                </a:lnTo>
                <a:lnTo>
                  <a:pt x="3832225" y="6860381"/>
                </a:lnTo>
                <a:lnTo>
                  <a:pt x="232201" y="6860381"/>
                </a:lnTo>
                <a:lnTo>
                  <a:pt x="232201" y="6626381"/>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20" name="Tijdelijke aanduiding voor datum 19"/>
          <p:cNvSpPr>
            <a:spLocks noGrp="1"/>
          </p:cNvSpPr>
          <p:nvPr>
            <p:ph type="dt" sz="half" idx="25"/>
          </p:nvPr>
        </p:nvSpPr>
        <p:spPr/>
        <p:txBody>
          <a:bodyPr/>
          <a:lstStyle/>
          <a:p>
            <a:fld id="{BE2EEF76-09DE-4A9D-A78C-2CAD7708ED4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21" name="Tijdelijke aanduiding voor voettekst 20"/>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921207763"/>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10" name="Tijdelijke aanduiding voor afbeelding 9"/>
          <p:cNvSpPr>
            <a:spLocks noGrp="1"/>
          </p:cNvSpPr>
          <p:nvPr>
            <p:ph type="pic" sz="quarter" idx="24"/>
          </p:nvPr>
        </p:nvSpPr>
        <p:spPr>
          <a:xfrm>
            <a:off x="6096000" y="-2381"/>
            <a:ext cx="6096000" cy="6860381"/>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0" h="6860381">
                <a:moveTo>
                  <a:pt x="229238" y="0"/>
                </a:moveTo>
                <a:lnTo>
                  <a:pt x="6091238" y="0"/>
                </a:lnTo>
                <a:lnTo>
                  <a:pt x="6091238" y="2381"/>
                </a:lnTo>
                <a:lnTo>
                  <a:pt x="6096000" y="2381"/>
                </a:lnTo>
                <a:lnTo>
                  <a:pt x="6096000" y="6860381"/>
                </a:lnTo>
                <a:lnTo>
                  <a:pt x="6095999" y="6860381"/>
                </a:lnTo>
                <a:lnTo>
                  <a:pt x="3832225" y="6860381"/>
                </a:lnTo>
                <a:lnTo>
                  <a:pt x="232201" y="6860381"/>
                </a:lnTo>
                <a:lnTo>
                  <a:pt x="232201" y="6626381"/>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6" name="Tijdelijke aanduiding voor datum 5"/>
          <p:cNvSpPr>
            <a:spLocks noGrp="1"/>
          </p:cNvSpPr>
          <p:nvPr>
            <p:ph type="dt" sz="half" idx="25"/>
          </p:nvPr>
        </p:nvSpPr>
        <p:spPr/>
        <p:txBody>
          <a:bodyPr/>
          <a:lstStyle/>
          <a:p>
            <a:fld id="{364BE70C-15B4-484D-A67C-E4757C31608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214852535"/>
      </p:ext>
    </p:extLst>
  </p:cSld>
  <p:clrMapOvr>
    <a:masterClrMapping/>
  </p:clrMapOvr>
  <p:extLst mod="1">
    <p:ext uri="{DCECCB84-F9BA-43D5-87BE-67443E8EF086}">
      <p15:sldGuideLst xmlns:p15="http://schemas.microsoft.com/office/powerpoint/2012/main">
        <p15:guide id="1" pos="3977">
          <p15:clr>
            <a:srgbClr val="FBAE4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fld id="{224C2212-6701-437D-9F65-E0F59F3A47B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510784411"/>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accent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fld id="{E1CE641E-1A73-4831-8B2A-4EF52A95D666}"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12" name="Rechthoek 11"/>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Tree>
    <p:extLst>
      <p:ext uri="{BB962C8B-B14F-4D97-AF65-F5344CB8AC3E}">
        <p14:creationId xmlns:p14="http://schemas.microsoft.com/office/powerpoint/2010/main" val="380968841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buClr>
                <a:schemeClr val="bg2"/>
              </a:buClr>
              <a:tabLst>
                <a:tab pos="1619250" algn="l"/>
              </a:tabLst>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4205" y="3888000"/>
            <a:ext cx="5004595" cy="2333413"/>
          </a:xfrm>
        </p:spPr>
        <p:txBody>
          <a:bodyPr anchor="t" anchorCtr="0"/>
          <a:lstStyle>
            <a:lvl1pPr>
              <a:defRPr>
                <a:solidFill>
                  <a:schemeClr val="bg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jdelijke aanduiding voor datum 2"/>
          <p:cNvSpPr>
            <a:spLocks noGrp="1"/>
          </p:cNvSpPr>
          <p:nvPr>
            <p:ph type="dt" sz="half" idx="15"/>
          </p:nvPr>
        </p:nvSpPr>
        <p:spPr/>
        <p:txBody>
          <a:bodyPr/>
          <a:lstStyle>
            <a:lvl1pPr>
              <a:defRPr>
                <a:solidFill>
                  <a:schemeClr val="bg1">
                    <a:lumMod val="65000"/>
                    <a:lumOff val="35000"/>
                  </a:schemeClr>
                </a:solidFill>
              </a:defRPr>
            </a:lvl1pPr>
          </a:lstStyle>
          <a:p>
            <a:fld id="{5F6FE448-0D39-45E0-AB60-2E01E4A2028E}"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4" name="Tijdelijke aanduiding voor voettekst 3"/>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5" name="Tijdelijke aanduiding voor dianummer 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446204762"/>
      </p:ext>
    </p:extLst>
  </p:cSld>
  <p:clrMapOvr>
    <a:overrideClrMapping bg1="dk1" tx1="lt1" bg2="dk2" tx2="lt2" accent1="accent1" accent2="accent2" accent3="accent3" accent4="accent4" accent5="accent5" accent6="accent6" hlink="hlink" folHlink="folHlink"/>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alpha val="10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fld id="{8C14C7B9-276C-4063-9E37-EB5E93A388F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00259101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tabLst>
                <a:tab pos="1619250" algn="l"/>
              </a:tabLst>
              <a:defRPr>
                <a:solidFill>
                  <a:schemeClr val="bg1"/>
                </a:solidFill>
              </a:defRPr>
            </a:lvl1p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bg1">
                    <a:lumMod val="65000"/>
                    <a:lumOff val="35000"/>
                  </a:schemeClr>
                </a:solidFill>
              </a:defRPr>
            </a:lvl1pPr>
          </a:lstStyle>
          <a:p>
            <a:fld id="{D0AAFB9F-33B2-4DD0-B9C6-D396DAAEED7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0" name="Tijdelijke aanduiding voor dianummer 9"/>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525094648"/>
      </p:ext>
    </p:extLst>
  </p:cSld>
  <p:clrMapOvr>
    <a:overrideClrMapping bg1="dk1" tx1="lt1" bg2="dk2" tx2="lt2" accent1="accent1" accent2="accent2" accent3="accent3" accent4="accent4" accent5="accent5" accent6="accent6" hlink="hlink" folHlink="folHlink"/>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bg1">
              <a:lumMod val="85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fld id="{F6E956FE-DD53-4356-832C-FB2BB2C587F8}"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04422833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30587">
                <a:moveTo>
                  <a:pt x="0" y="0"/>
                </a:moveTo>
                <a:lnTo>
                  <a:pt x="12192000" y="0"/>
                </a:lnTo>
                <a:lnTo>
                  <a:pt x="12192000" y="3430587"/>
                </a:lnTo>
                <a:lnTo>
                  <a:pt x="6330000" y="3430587"/>
                </a:lnTo>
                <a:lnTo>
                  <a:pt x="6330000" y="3192987"/>
                </a:lnTo>
                <a:lnTo>
                  <a:pt x="5862000" y="3192987"/>
                </a:lnTo>
                <a:lnTo>
                  <a:pt x="5862000" y="3430587"/>
                </a:lnTo>
                <a:lnTo>
                  <a:pt x="0" y="3430587"/>
                </a:lnTo>
                <a:close/>
              </a:path>
            </a:pathLst>
          </a:custGeom>
          <a:solidFill>
            <a:schemeClr val="tx1">
              <a:lumMod val="85000"/>
            </a:schemeClr>
          </a:solidFill>
        </p:spPr>
        <p:txBody>
          <a:bodyPr wrap="square" lIns="612000">
            <a:noAutofit/>
          </a:bodyPr>
          <a:lstStyle>
            <a:lvl1pPr>
              <a:buClr>
                <a:schemeClr val="bg2"/>
              </a:buClr>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3600" y="1051200"/>
            <a:ext cx="10924382" cy="946800"/>
          </a:xfrm>
        </p:spPr>
        <p:txBody>
          <a:bodyPr/>
          <a:lstStyle>
            <a:lvl1pPr>
              <a:defRPr>
                <a:solidFill>
                  <a:schemeClr val="bg1"/>
                </a:solidFill>
              </a:defRPr>
            </a:lvl1pPr>
          </a:lstStyle>
          <a:p>
            <a:r>
              <a:rPr lang="nl-NL"/>
              <a:t>Klik om de stijl te bewerken</a:t>
            </a:r>
            <a:endParaRPr lang="nl-NL" dirty="0"/>
          </a:p>
        </p:txBody>
      </p:sp>
      <p:sp>
        <p:nvSpPr>
          <p:cNvPr id="13" name="Tijdelijke aanduiding voor datum 12"/>
          <p:cNvSpPr>
            <a:spLocks noGrp="1"/>
          </p:cNvSpPr>
          <p:nvPr>
            <p:ph type="dt" sz="half" idx="15"/>
          </p:nvPr>
        </p:nvSpPr>
        <p:spPr/>
        <p:txBody>
          <a:bodyPr/>
          <a:lstStyle>
            <a:lvl1pPr>
              <a:defRPr>
                <a:solidFill>
                  <a:schemeClr val="bg1">
                    <a:lumMod val="65000"/>
                    <a:lumOff val="35000"/>
                  </a:schemeClr>
                </a:solidFill>
              </a:defRPr>
            </a:lvl1pPr>
          </a:lstStyle>
          <a:p>
            <a:fld id="{EC8713F2-B712-4E27-9F45-7120F0C9ABF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13"/>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1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847507458"/>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8" name="Tijdelijke aanduiding voor afbeelding 9"/>
          <p:cNvSpPr>
            <a:spLocks noGrp="1"/>
          </p:cNvSpPr>
          <p:nvPr>
            <p:ph type="pic" sz="quarter" idx="24"/>
          </p:nvPr>
        </p:nvSpPr>
        <p:spPr>
          <a:xfrm>
            <a:off x="6096000" y="-2381"/>
            <a:ext cx="6096000" cy="6864765"/>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29238 w 6096000"/>
              <a:gd name="connsiteY0" fmla="*/ 0 h 6864765"/>
              <a:gd name="connsiteX1" fmla="*/ 6091238 w 6096000"/>
              <a:gd name="connsiteY1" fmla="*/ 0 h 6864765"/>
              <a:gd name="connsiteX2" fmla="*/ 6091238 w 6096000"/>
              <a:gd name="connsiteY2" fmla="*/ 2381 h 6864765"/>
              <a:gd name="connsiteX3" fmla="*/ 6096000 w 6096000"/>
              <a:gd name="connsiteY3" fmla="*/ 2381 h 6864765"/>
              <a:gd name="connsiteX4" fmla="*/ 6096000 w 6096000"/>
              <a:gd name="connsiteY4" fmla="*/ 6860381 h 6864765"/>
              <a:gd name="connsiteX5" fmla="*/ 6095999 w 6096000"/>
              <a:gd name="connsiteY5" fmla="*/ 6860381 h 6864765"/>
              <a:gd name="connsiteX6" fmla="*/ 3832225 w 6096000"/>
              <a:gd name="connsiteY6" fmla="*/ 6860381 h 6864765"/>
              <a:gd name="connsiteX7" fmla="*/ 232201 w 6096000"/>
              <a:gd name="connsiteY7" fmla="*/ 6860381 h 6864765"/>
              <a:gd name="connsiteX8" fmla="*/ 4491 w 6096000"/>
              <a:gd name="connsiteY8" fmla="*/ 6864765 h 6864765"/>
              <a:gd name="connsiteX9" fmla="*/ 0 w 6096000"/>
              <a:gd name="connsiteY9" fmla="*/ 6626381 h 6864765"/>
              <a:gd name="connsiteX10" fmla="*/ 0 w 6096000"/>
              <a:gd name="connsiteY10" fmla="*/ 5488781 h 6864765"/>
              <a:gd name="connsiteX11" fmla="*/ 1 w 6096000"/>
              <a:gd name="connsiteY11" fmla="*/ 5488781 h 6864765"/>
              <a:gd name="connsiteX12" fmla="*/ 1 w 6096000"/>
              <a:gd name="connsiteY12" fmla="*/ 948531 h 6864765"/>
              <a:gd name="connsiteX13" fmla="*/ 1 w 6096000"/>
              <a:gd name="connsiteY13" fmla="*/ 711200 h 6864765"/>
              <a:gd name="connsiteX14" fmla="*/ 1 w 6096000"/>
              <a:gd name="connsiteY14" fmla="*/ 2381 h 6864765"/>
              <a:gd name="connsiteX15" fmla="*/ 2 w 6096000"/>
              <a:gd name="connsiteY15" fmla="*/ 2381 h 6864765"/>
              <a:gd name="connsiteX16" fmla="*/ 2 w 6096000"/>
              <a:gd name="connsiteY16" fmla="*/ 711994 h 6864765"/>
              <a:gd name="connsiteX17" fmla="*/ 233366 w 6096000"/>
              <a:gd name="connsiteY17" fmla="*/ 711994 h 6864765"/>
              <a:gd name="connsiteX18" fmla="*/ 233366 w 6096000"/>
              <a:gd name="connsiteY18" fmla="*/ 2381 h 6864765"/>
              <a:gd name="connsiteX19" fmla="*/ 229238 w 6096000"/>
              <a:gd name="connsiteY19" fmla="*/ 2381 h 6864765"/>
              <a:gd name="connsiteX20" fmla="*/ 229238 w 6096000"/>
              <a:gd name="connsiteY20" fmla="*/ 0 h 686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000" h="6864765">
                <a:moveTo>
                  <a:pt x="229238" y="0"/>
                </a:moveTo>
                <a:lnTo>
                  <a:pt x="6091238" y="0"/>
                </a:lnTo>
                <a:lnTo>
                  <a:pt x="6091238" y="2381"/>
                </a:lnTo>
                <a:lnTo>
                  <a:pt x="6096000" y="2381"/>
                </a:lnTo>
                <a:lnTo>
                  <a:pt x="6096000" y="6860381"/>
                </a:lnTo>
                <a:lnTo>
                  <a:pt x="6095999" y="6860381"/>
                </a:lnTo>
                <a:lnTo>
                  <a:pt x="3832225" y="6860381"/>
                </a:lnTo>
                <a:lnTo>
                  <a:pt x="232201" y="6860381"/>
                </a:lnTo>
                <a:lnTo>
                  <a:pt x="4491" y="6864765"/>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lnTo>
                  <a:pt x="229238" y="0"/>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11" name="Tijdelijke aanduiding voor datum 10"/>
          <p:cNvSpPr>
            <a:spLocks noGrp="1"/>
          </p:cNvSpPr>
          <p:nvPr>
            <p:ph type="dt" sz="half" idx="25"/>
          </p:nvPr>
        </p:nvSpPr>
        <p:spPr/>
        <p:txBody>
          <a:bodyPr/>
          <a:lstStyle/>
          <a:p>
            <a:fld id="{BC14604E-ED38-42BA-BF5F-0793520F3417}" type="datetime4">
              <a:rPr lang="nl-NL" smtClean="0"/>
              <a:t>24 september 2020</a:t>
            </a:fld>
            <a:endParaRPr lang="nl-NL" dirty="0"/>
          </a:p>
        </p:txBody>
      </p:sp>
      <p:sp>
        <p:nvSpPr>
          <p:cNvPr id="12" name="Tijdelijke aanduiding voor voettekst 11"/>
          <p:cNvSpPr>
            <a:spLocks noGrp="1"/>
          </p:cNvSpPr>
          <p:nvPr>
            <p:ph type="ftr" sz="quarter" idx="26"/>
          </p:nvPr>
        </p:nvSpPr>
        <p:spPr/>
        <p:txBody>
          <a:bodyPr/>
          <a:lstStyle/>
          <a:p>
            <a:r>
              <a:rPr lang="nl-NL"/>
              <a:t>Koninklijk Nederlands Meteorologisch Instituut</a:t>
            </a:r>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52640902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30587">
                <a:moveTo>
                  <a:pt x="0" y="0"/>
                </a:moveTo>
                <a:lnTo>
                  <a:pt x="12192000" y="0"/>
                </a:lnTo>
                <a:lnTo>
                  <a:pt x="12192000" y="3430587"/>
                </a:lnTo>
                <a:lnTo>
                  <a:pt x="6330000" y="3430587"/>
                </a:lnTo>
                <a:lnTo>
                  <a:pt x="6330000" y="3192987"/>
                </a:lnTo>
                <a:lnTo>
                  <a:pt x="5862000" y="3192987"/>
                </a:lnTo>
                <a:lnTo>
                  <a:pt x="5862000" y="3430587"/>
                </a:lnTo>
                <a:lnTo>
                  <a:pt x="0" y="3430587"/>
                </a:lnTo>
                <a:close/>
              </a:path>
            </a:pathLst>
          </a:custGeom>
          <a:solidFill>
            <a:schemeClr val="tx1">
              <a:alpha val="10000"/>
            </a:schemeClr>
          </a:solidFill>
        </p:spPr>
        <p:txBody>
          <a:bodyPr wrap="square" lIns="612000">
            <a:noAutofit/>
          </a:bodyPr>
          <a:lstStyle/>
          <a:p>
            <a:r>
              <a:rPr lang="nl-NL"/>
              <a:t>Klik op het pictogram als u een afbeelding wilt toevoegen</a:t>
            </a:r>
          </a:p>
        </p:txBody>
      </p:sp>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5" name="Tijdelijke aanduiding voor datum 4"/>
          <p:cNvSpPr>
            <a:spLocks noGrp="1"/>
          </p:cNvSpPr>
          <p:nvPr>
            <p:ph type="dt" sz="half" idx="15"/>
          </p:nvPr>
        </p:nvSpPr>
        <p:spPr/>
        <p:txBody>
          <a:bodyPr/>
          <a:lstStyle/>
          <a:p>
            <a:fld id="{BF5FE24F-5D23-49A4-B55A-B346C195A26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6" name="Tijdelijke aanduiding voor voettekst 5"/>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270235140"/>
      </p:ext>
    </p:extLst>
  </p:cSld>
  <p:clrMapOvr>
    <a:overrideClrMapping bg1="lt1" tx1="dk1" bg2="lt2" tx2="dk2" accent1="accent1" accent2="accent2" accent3="accent3" accent4="accent4" accent5="accent5" accent6="accent6" hlink="hlink" folHlink="folHlink"/>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206688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181790928"/>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fld id="{3A0E21FA-2309-4641-8035-3DF7EDC6D0E1}"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1" name="Tijdelijke aanduiding voor voettekst 10"/>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82177433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fld id="{5C7BF670-A970-49C3-A01C-9906A8EA14DF}"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7"/>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78179882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2" name="Rechthoek 11"/>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2" name="Titel 1"/>
          <p:cNvSpPr>
            <a:spLocks noGrp="1"/>
          </p:cNvSpPr>
          <p:nvPr>
            <p:ph type="title"/>
          </p:nvPr>
        </p:nvSpPr>
        <p:spPr>
          <a:xfrm>
            <a:off x="6550024" y="1051200"/>
            <a:ext cx="5004000" cy="948047"/>
          </a:xfrm>
        </p:spPr>
        <p:txBody>
          <a:bodyPr/>
          <a:lstStyle>
            <a:lvl1pPr>
              <a:defRPr>
                <a:solidFill>
                  <a:schemeClr val="tx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fld id="{A68E4D2C-B2E2-432D-916C-3FBB3E911CB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5" name="Tijdelijke aanduiding voor voettekst 14"/>
          <p:cNvSpPr>
            <a:spLocks noGrp="1"/>
          </p:cNvSpPr>
          <p:nvPr>
            <p:ph type="ftr" sz="quarter" idx="2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676589245"/>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4" name="Rechthoek 23"/>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2" name="Afbeelding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327C98A0-514A-4B40-8381-C5261AC3A408}"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8" name="Tijdelijke aanduiding voor voettekst 7"/>
          <p:cNvSpPr>
            <a:spLocks noGrp="1"/>
          </p:cNvSpPr>
          <p:nvPr>
            <p:ph type="ftr" sz="quarter" idx="23"/>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7472271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4" name="Rechthoek 23"/>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2" name="Afbeelding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9228A485-B945-42FC-83C2-AB1E27AA286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8" name="Tijdelijke aanduiding voor voettekst 7"/>
          <p:cNvSpPr>
            <a:spLocks noGrp="1"/>
          </p:cNvSpPr>
          <p:nvPr>
            <p:ph type="ftr" sz="quarter" idx="23"/>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3277905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24" name="Rechthoek 23"/>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000000">
                  <a:lumMod val="65000"/>
                  <a:lumOff val="35000"/>
                </a:srgbClr>
              </a:solidFill>
            </a:endParaRPr>
          </a:p>
        </p:txBody>
      </p:sp>
      <p:pic>
        <p:nvPicPr>
          <p:cNvPr id="11" name="Afbeelding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14" name="Tijdelijke aanduiding voor afbeelding 3"/>
          <p:cNvSpPr>
            <a:spLocks noGrp="1" noChangeAspect="1"/>
          </p:cNvSpPr>
          <p:nvPr>
            <p:ph type="pic" sz="quarter" idx="19"/>
          </p:nvPr>
        </p:nvSpPr>
        <p:spPr>
          <a:xfrm>
            <a:off x="3421851" y="3926077"/>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5" name="Tijdelijke aanduiding voor afbeelding 3"/>
          <p:cNvSpPr>
            <a:spLocks noGrp="1" noChangeAspect="1"/>
          </p:cNvSpPr>
          <p:nvPr>
            <p:ph type="pic" sz="quarter" idx="20"/>
          </p:nvPr>
        </p:nvSpPr>
        <p:spPr>
          <a:xfrm>
            <a:off x="3421851" y="4712093"/>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6" name="Tijdelijke aanduiding voor afbeelding 3"/>
          <p:cNvSpPr>
            <a:spLocks noGrp="1" noChangeAspect="1"/>
          </p:cNvSpPr>
          <p:nvPr>
            <p:ph type="pic" sz="quarter" idx="21"/>
          </p:nvPr>
        </p:nvSpPr>
        <p:spPr>
          <a:xfrm>
            <a:off x="3421851" y="5485583"/>
            <a:ext cx="541203" cy="540000"/>
          </a:xfrm>
          <a:blipFill>
            <a:blip r:embed="rId5"/>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3" name="Tijdelijke aanduiding voor datum 2"/>
          <p:cNvSpPr>
            <a:spLocks noGrp="1"/>
          </p:cNvSpPr>
          <p:nvPr>
            <p:ph type="dt" sz="half" idx="22"/>
          </p:nvPr>
        </p:nvSpPr>
        <p:spPr/>
        <p:txBody>
          <a:bodyPr/>
          <a:lstStyle>
            <a:lvl1pPr>
              <a:defRPr>
                <a:solidFill>
                  <a:schemeClr val="bg1">
                    <a:lumMod val="65000"/>
                    <a:lumOff val="35000"/>
                  </a:schemeClr>
                </a:solidFill>
              </a:defRPr>
            </a:lvl1pPr>
          </a:lstStyle>
          <a:p>
            <a:fld id="{92FE020F-D735-4E64-9B11-27A5887DCCF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4" name="Tijdelijke aanduiding voor voettekst 3"/>
          <p:cNvSpPr>
            <a:spLocks noGrp="1"/>
          </p:cNvSpPr>
          <p:nvPr>
            <p:ph type="ftr" sz="quarter" idx="23"/>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5" name="Tijdelijke aanduiding voor dianummer 4"/>
          <p:cNvSpPr>
            <a:spLocks noGrp="1"/>
          </p:cNvSpPr>
          <p:nvPr>
            <p:ph type="sldNum" sz="quarter" idx="24"/>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157568091"/>
      </p:ext>
    </p:extLst>
  </p:cSld>
  <p:clrMapOvr>
    <a:overrideClrMapping bg1="dk1" tx1="lt1" bg2="dk2" tx2="lt2" accent1="accent1" accent2="accent2" accent3="accent3" accent4="accent4" accent5="accent5" accent6="accent6" hlink="hlink" folHlink="folHlink"/>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_Titeldia verticaal">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 y="0"/>
            <a:ext cx="6102096"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21193794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fbeelding verticaal kleur">
    <p:bg>
      <p:bgPr>
        <a:solidFill>
          <a:srgbClr val="DDDDDD"/>
        </a:solidFill>
        <a:effectLst/>
      </p:bgPr>
    </p:bg>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34206" y="1051200"/>
            <a:ext cx="5004594" cy="948047"/>
          </a:xfrm>
        </p:spPr>
        <p:txBody>
          <a:bodyPr/>
          <a:lstStyle>
            <a:lvl1pPr>
              <a:defRPr>
                <a:solidFill>
                  <a:schemeClr val="tx1"/>
                </a:solidFill>
              </a:defRPr>
            </a:lvl1pPr>
          </a:lstStyle>
          <a:p>
            <a:r>
              <a:rPr lang="nl-NL"/>
              <a:t>Klik om de stijl te bewerken</a:t>
            </a:r>
            <a:endParaRPr lang="nl-NL" dirty="0"/>
          </a:p>
        </p:txBody>
      </p:sp>
      <p:sp>
        <p:nvSpPr>
          <p:cNvPr id="11" name="Tijdelijke aanduiding voor afbeelding 9"/>
          <p:cNvSpPr>
            <a:spLocks noGrp="1"/>
          </p:cNvSpPr>
          <p:nvPr>
            <p:ph type="pic" sz="quarter" idx="24"/>
          </p:nvPr>
        </p:nvSpPr>
        <p:spPr>
          <a:xfrm>
            <a:off x="6096550" y="0"/>
            <a:ext cx="6098625" cy="6861207"/>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31863 w 6098625"/>
              <a:gd name="connsiteY0" fmla="*/ 0 h 6861207"/>
              <a:gd name="connsiteX1" fmla="*/ 6093863 w 6098625"/>
              <a:gd name="connsiteY1" fmla="*/ 0 h 6861207"/>
              <a:gd name="connsiteX2" fmla="*/ 6093863 w 6098625"/>
              <a:gd name="connsiteY2" fmla="*/ 2381 h 6861207"/>
              <a:gd name="connsiteX3" fmla="*/ 6098625 w 6098625"/>
              <a:gd name="connsiteY3" fmla="*/ 2381 h 6861207"/>
              <a:gd name="connsiteX4" fmla="*/ 6098625 w 6098625"/>
              <a:gd name="connsiteY4" fmla="*/ 6860381 h 6861207"/>
              <a:gd name="connsiteX5" fmla="*/ 6098624 w 6098625"/>
              <a:gd name="connsiteY5" fmla="*/ 6860381 h 6861207"/>
              <a:gd name="connsiteX6" fmla="*/ 3834850 w 6098625"/>
              <a:gd name="connsiteY6" fmla="*/ 6860381 h 6861207"/>
              <a:gd name="connsiteX7" fmla="*/ 234826 w 6098625"/>
              <a:gd name="connsiteY7" fmla="*/ 6860381 h 6861207"/>
              <a:gd name="connsiteX8" fmla="*/ 0 w 6098625"/>
              <a:gd name="connsiteY8" fmla="*/ 6861207 h 6861207"/>
              <a:gd name="connsiteX9" fmla="*/ 2625 w 6098625"/>
              <a:gd name="connsiteY9" fmla="*/ 6626381 h 6861207"/>
              <a:gd name="connsiteX10" fmla="*/ 2625 w 6098625"/>
              <a:gd name="connsiteY10" fmla="*/ 5488781 h 6861207"/>
              <a:gd name="connsiteX11" fmla="*/ 2626 w 6098625"/>
              <a:gd name="connsiteY11" fmla="*/ 5488781 h 6861207"/>
              <a:gd name="connsiteX12" fmla="*/ 2626 w 6098625"/>
              <a:gd name="connsiteY12" fmla="*/ 948531 h 6861207"/>
              <a:gd name="connsiteX13" fmla="*/ 2626 w 6098625"/>
              <a:gd name="connsiteY13" fmla="*/ 711200 h 6861207"/>
              <a:gd name="connsiteX14" fmla="*/ 2626 w 6098625"/>
              <a:gd name="connsiteY14" fmla="*/ 2381 h 6861207"/>
              <a:gd name="connsiteX15" fmla="*/ 2627 w 6098625"/>
              <a:gd name="connsiteY15" fmla="*/ 2381 h 6861207"/>
              <a:gd name="connsiteX16" fmla="*/ 2627 w 6098625"/>
              <a:gd name="connsiteY16" fmla="*/ 711994 h 6861207"/>
              <a:gd name="connsiteX17" fmla="*/ 235991 w 6098625"/>
              <a:gd name="connsiteY17" fmla="*/ 711994 h 6861207"/>
              <a:gd name="connsiteX18" fmla="*/ 235991 w 6098625"/>
              <a:gd name="connsiteY18" fmla="*/ 2381 h 6861207"/>
              <a:gd name="connsiteX19" fmla="*/ 231863 w 6098625"/>
              <a:gd name="connsiteY19" fmla="*/ 2381 h 6861207"/>
              <a:gd name="connsiteX20" fmla="*/ 231863 w 6098625"/>
              <a:gd name="connsiteY20" fmla="*/ 0 h 68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8625" h="6861207">
                <a:moveTo>
                  <a:pt x="231863" y="0"/>
                </a:moveTo>
                <a:lnTo>
                  <a:pt x="6093863" y="0"/>
                </a:lnTo>
                <a:lnTo>
                  <a:pt x="6093863" y="2381"/>
                </a:lnTo>
                <a:lnTo>
                  <a:pt x="6098625" y="2381"/>
                </a:lnTo>
                <a:lnTo>
                  <a:pt x="6098625" y="6860381"/>
                </a:lnTo>
                <a:lnTo>
                  <a:pt x="6098624" y="6860381"/>
                </a:lnTo>
                <a:lnTo>
                  <a:pt x="3834850" y="6860381"/>
                </a:lnTo>
                <a:lnTo>
                  <a:pt x="234826" y="6860381"/>
                </a:lnTo>
                <a:lnTo>
                  <a:pt x="0" y="6861207"/>
                </a:lnTo>
                <a:lnTo>
                  <a:pt x="2625" y="6626381"/>
                </a:lnTo>
                <a:lnTo>
                  <a:pt x="2625" y="5488781"/>
                </a:lnTo>
                <a:lnTo>
                  <a:pt x="2626" y="5488781"/>
                </a:lnTo>
                <a:lnTo>
                  <a:pt x="2626" y="948531"/>
                </a:lnTo>
                <a:lnTo>
                  <a:pt x="2626" y="711200"/>
                </a:lnTo>
                <a:lnTo>
                  <a:pt x="2626" y="2381"/>
                </a:lnTo>
                <a:lnTo>
                  <a:pt x="2627" y="2381"/>
                </a:lnTo>
                <a:lnTo>
                  <a:pt x="2627" y="711994"/>
                </a:lnTo>
                <a:lnTo>
                  <a:pt x="235991" y="711994"/>
                </a:lnTo>
                <a:lnTo>
                  <a:pt x="235991" y="2381"/>
                </a:lnTo>
                <a:lnTo>
                  <a:pt x="231863" y="2381"/>
                </a:lnTo>
                <a:lnTo>
                  <a:pt x="231863" y="0"/>
                </a:lnTo>
                <a:close/>
              </a:path>
            </a:pathLst>
          </a:custGeom>
          <a:solidFill>
            <a:srgbClr val="D9D9D9"/>
          </a:solidFill>
        </p:spPr>
        <p:txBody>
          <a:bodyPr wrap="square" anchor="ctr" anchorCtr="0">
            <a:noAutofit/>
          </a:bodyPr>
          <a:lstStyle/>
          <a:p>
            <a:r>
              <a:rPr lang="nl-NL"/>
              <a:t>Klik op het pictogram als u een afbeelding wilt toevoegen</a:t>
            </a:r>
            <a:endParaRPr lang="nl-NL" dirty="0"/>
          </a:p>
        </p:txBody>
      </p:sp>
      <p:sp>
        <p:nvSpPr>
          <p:cNvPr id="20" name="Tijdelijke aanduiding voor datum 19"/>
          <p:cNvSpPr>
            <a:spLocks noGrp="1"/>
          </p:cNvSpPr>
          <p:nvPr>
            <p:ph type="dt" sz="half" idx="25"/>
          </p:nvPr>
        </p:nvSpPr>
        <p:spPr/>
        <p:txBody>
          <a:bodyPr/>
          <a:lstStyle/>
          <a:p>
            <a:fld id="{BE2EEF76-09DE-4A9D-A78C-2CAD7708ED44}" type="datetime4">
              <a:rPr lang="nl-NL" smtClean="0"/>
              <a:t>24 september 2020</a:t>
            </a:fld>
            <a:endParaRPr lang="nl-NL" dirty="0"/>
          </a:p>
        </p:txBody>
      </p:sp>
      <p:sp>
        <p:nvSpPr>
          <p:cNvPr id="21" name="Tijdelijke aanduiding voor voettekst 20"/>
          <p:cNvSpPr>
            <a:spLocks noGrp="1"/>
          </p:cNvSpPr>
          <p:nvPr>
            <p:ph type="ftr" sz="quarter" idx="26"/>
          </p:nvPr>
        </p:nvSpPr>
        <p:spPr/>
        <p:txBody>
          <a:bodyPr/>
          <a:lstStyle/>
          <a:p>
            <a:r>
              <a:rPr lang="nl-NL"/>
              <a:t>Koninklijk Nederlands Meteorologisch Instituut</a:t>
            </a:r>
            <a:endParaRPr lang="nl-NL" dirty="0"/>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411097885"/>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1_Titeldia verticaal">
    <p:bg>
      <p:bgPr>
        <a:blipFill dpi="0" rotWithShape="1">
          <a:blip r:embed="rId2">
            <a:lum/>
          </a:blip>
          <a:srcRect/>
          <a:stretch>
            <a:fillRect t="-48000" b="-48000"/>
          </a:stretch>
        </a:blipFill>
        <a:effectLst/>
      </p:bgPr>
    </p:bg>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244" y="0"/>
            <a:ext cx="6177514"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8" name="Afbeelding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357362146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4_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133806421"/>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iteldia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4" name="Tijdelijke aanduiding voor afbeelding 21"/>
          <p:cNvSpPr>
            <a:spLocks noGrp="1"/>
          </p:cNvSpPr>
          <p:nvPr>
            <p:ph type="pic" sz="quarter" idx="10"/>
          </p:nvPr>
        </p:nvSpPr>
        <p:spPr>
          <a:xfrm>
            <a:off x="0" y="-3558"/>
            <a:ext cx="6101800" cy="6861558"/>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 name="connsiteX0" fmla="*/ 0 w 6098242"/>
              <a:gd name="connsiteY0" fmla="*/ 0 h 6858000"/>
              <a:gd name="connsiteX1" fmla="*/ 5862000 w 6098242"/>
              <a:gd name="connsiteY1" fmla="*/ 0 h 6858000"/>
              <a:gd name="connsiteX2" fmla="*/ 5815746 w 6098242"/>
              <a:gd name="connsiteY2" fmla="*/ 1088729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 name="connsiteX0" fmla="*/ 0 w 6098242"/>
              <a:gd name="connsiteY0" fmla="*/ 3558 h 6861558"/>
              <a:gd name="connsiteX1" fmla="*/ 5815746 w 6098242"/>
              <a:gd name="connsiteY1" fmla="*/ 0 h 6861558"/>
              <a:gd name="connsiteX2" fmla="*/ 5815746 w 6098242"/>
              <a:gd name="connsiteY2" fmla="*/ 1092287 h 6861558"/>
              <a:gd name="connsiteX3" fmla="*/ 6098242 w 6098242"/>
              <a:gd name="connsiteY3" fmla="*/ 711583 h 6861558"/>
              <a:gd name="connsiteX4" fmla="*/ 6098242 w 6098242"/>
              <a:gd name="connsiteY4" fmla="*/ 6623958 h 6861558"/>
              <a:gd name="connsiteX5" fmla="*/ 6096826 w 6098242"/>
              <a:gd name="connsiteY5" fmla="*/ 6858784 h 6861558"/>
              <a:gd name="connsiteX6" fmla="*/ 5862000 w 6098242"/>
              <a:gd name="connsiteY6" fmla="*/ 6861558 h 6861558"/>
              <a:gd name="connsiteX7" fmla="*/ 0 w 6098242"/>
              <a:gd name="connsiteY7" fmla="*/ 6861558 h 6861558"/>
              <a:gd name="connsiteX8" fmla="*/ 0 w 6098242"/>
              <a:gd name="connsiteY8" fmla="*/ 3558 h 6861558"/>
              <a:gd name="connsiteX0" fmla="*/ 0 w 6101800"/>
              <a:gd name="connsiteY0" fmla="*/ 3558 h 6861558"/>
              <a:gd name="connsiteX1" fmla="*/ 5815746 w 6101800"/>
              <a:gd name="connsiteY1" fmla="*/ 0 h 6861558"/>
              <a:gd name="connsiteX2" fmla="*/ 5815746 w 6101800"/>
              <a:gd name="connsiteY2" fmla="*/ 1092287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 name="connsiteX0" fmla="*/ 0 w 6101800"/>
              <a:gd name="connsiteY0" fmla="*/ 3558 h 6861558"/>
              <a:gd name="connsiteX1" fmla="*/ 5815746 w 6101800"/>
              <a:gd name="connsiteY1" fmla="*/ 0 h 6861558"/>
              <a:gd name="connsiteX2" fmla="*/ 5829978 w 6101800"/>
              <a:gd name="connsiteY2" fmla="*/ 1102961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 name="connsiteX0" fmla="*/ 0 w 6101800"/>
              <a:gd name="connsiteY0" fmla="*/ 3558 h 6861558"/>
              <a:gd name="connsiteX1" fmla="*/ 5815746 w 6101800"/>
              <a:gd name="connsiteY1" fmla="*/ 0 h 6861558"/>
              <a:gd name="connsiteX2" fmla="*/ 5812188 w 6101800"/>
              <a:gd name="connsiteY2" fmla="*/ 1099403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1800" h="6861558">
                <a:moveTo>
                  <a:pt x="0" y="3558"/>
                </a:moveTo>
                <a:lnTo>
                  <a:pt x="5815746" y="0"/>
                </a:lnTo>
                <a:lnTo>
                  <a:pt x="5812188" y="1099403"/>
                </a:lnTo>
                <a:lnTo>
                  <a:pt x="6101800" y="1099403"/>
                </a:lnTo>
                <a:lnTo>
                  <a:pt x="6098242" y="6623958"/>
                </a:lnTo>
                <a:lnTo>
                  <a:pt x="6096826" y="6858784"/>
                </a:lnTo>
                <a:lnTo>
                  <a:pt x="5862000" y="6861558"/>
                </a:lnTo>
                <a:lnTo>
                  <a:pt x="0" y="6861558"/>
                </a:lnTo>
                <a:lnTo>
                  <a:pt x="0" y="3558"/>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10"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2"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5"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16" name="Afbeelding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2651758833"/>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3740705440"/>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tx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350" y="0"/>
            <a:ext cx="12198350" cy="1066800"/>
          </a:xfrm>
          <a:prstGeom prst="rect">
            <a:avLst/>
          </a:prstGeom>
        </p:spPr>
      </p:pic>
      <p:sp>
        <p:nvSpPr>
          <p:cNvPr id="5" name="Tijdelijke aanduiding voor datum 4"/>
          <p:cNvSpPr>
            <a:spLocks noGrp="1"/>
          </p:cNvSpPr>
          <p:nvPr>
            <p:ph type="dt" sz="half" idx="20"/>
          </p:nvPr>
        </p:nvSpPr>
        <p:spPr/>
        <p:txBody>
          <a:bodyPr/>
          <a:lstStyle/>
          <a:p>
            <a:fld id="{227A3171-06C3-400E-B052-59913C75B3F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21"/>
          </p:nvPr>
        </p:nvSpPr>
        <p:spPr/>
        <p:txBody>
          <a:bodyPr/>
          <a:lstStyle/>
          <a:p>
            <a:r>
              <a:rPr lang="en-US" dirty="0" err="1">
                <a:solidFill>
                  <a:srgbClr val="000000">
                    <a:lumMod val="65000"/>
                    <a:lumOff val="35000"/>
                  </a:srgbClr>
                </a:solidFill>
              </a:rPr>
              <a:t>Koninklijk</a:t>
            </a:r>
            <a:r>
              <a:rPr lang="en-US" dirty="0">
                <a:solidFill>
                  <a:srgbClr val="000000">
                    <a:lumMod val="65000"/>
                    <a:lumOff val="35000"/>
                  </a:srgbClr>
                </a:solidFill>
              </a:rPr>
              <a:t> </a:t>
            </a:r>
            <a:r>
              <a:rPr lang="en-US" dirty="0" err="1">
                <a:solidFill>
                  <a:srgbClr val="000000">
                    <a:lumMod val="65000"/>
                    <a:lumOff val="35000"/>
                  </a:srgbClr>
                </a:solidFill>
              </a:rPr>
              <a:t>Nederlands</a:t>
            </a:r>
            <a:r>
              <a:rPr lang="en-US" dirty="0">
                <a:solidFill>
                  <a:srgbClr val="000000">
                    <a:lumMod val="65000"/>
                    <a:lumOff val="35000"/>
                  </a:srgbClr>
                </a:solidFill>
              </a:rPr>
              <a:t> </a:t>
            </a:r>
            <a:r>
              <a:rPr lang="en-US" dirty="0" err="1">
                <a:solidFill>
                  <a:srgbClr val="000000">
                    <a:lumMod val="65000"/>
                    <a:lumOff val="35000"/>
                  </a:srgbClr>
                </a:solidFill>
              </a:rPr>
              <a:t>Meteorologisch</a:t>
            </a:r>
            <a:r>
              <a:rPr lang="en-US" dirty="0">
                <a:solidFill>
                  <a:srgbClr val="000000">
                    <a:lumMod val="65000"/>
                    <a:lumOff val="35000"/>
                  </a:srgbClr>
                </a:solidFill>
              </a:rPr>
              <a:t> </a:t>
            </a:r>
            <a:r>
              <a:rPr lang="en-US" dirty="0" err="1">
                <a:solidFill>
                  <a:srgbClr val="000000">
                    <a:lumMod val="65000"/>
                    <a:lumOff val="35000"/>
                  </a:srgbClr>
                </a:solidFill>
              </a:rPr>
              <a:t>Instituut</a:t>
            </a:r>
            <a:endParaRPr lang="nl-NL" dirty="0">
              <a:solidFill>
                <a:srgbClr val="000000">
                  <a:lumMod val="65000"/>
                  <a:lumOff val="35000"/>
                </a:srgbClr>
              </a:solidFill>
            </a:endParaRPr>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Tree>
    <p:extLst>
      <p:ext uri="{BB962C8B-B14F-4D97-AF65-F5344CB8AC3E}">
        <p14:creationId xmlns:p14="http://schemas.microsoft.com/office/powerpoint/2010/main" val="3214343376"/>
      </p:ext>
    </p:extLst>
  </p:cSld>
  <p:clrMapOvr>
    <a:masterClrMapping/>
  </p:clrMapOvr>
  <p:extLst mod="1">
    <p:ext uri="{DCECCB84-F9BA-43D5-87BE-67443E8EF086}">
      <p15:sldGuideLst xmlns:p15="http://schemas.microsoft.com/office/powerpoint/2012/main"/>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tx1"/>
              </a:buClr>
              <a:buFont typeface="+mj-lt"/>
              <a:buAutoNum type="arabicPeriod"/>
              <a:defRPr>
                <a:solidFill>
                  <a:schemeClr val="tx1"/>
                </a:solidFill>
              </a:defRPr>
            </a:lvl1pPr>
            <a:lvl2pPr marL="684000" indent="-2160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6" name="Titel 5"/>
          <p:cNvSpPr>
            <a:spLocks noGrp="1"/>
          </p:cNvSpPr>
          <p:nvPr>
            <p:ph type="title"/>
          </p:nvPr>
        </p:nvSpPr>
        <p:spPr>
          <a:xfrm>
            <a:off x="6553200" y="1051200"/>
            <a:ext cx="5004000" cy="948047"/>
          </a:xfrm>
        </p:spPr>
        <p:txBody>
          <a:bodyPr/>
          <a:lstStyle>
            <a:lvl1pPr>
              <a:defRPr>
                <a:solidFill>
                  <a:schemeClr val="tx1"/>
                </a:solidFill>
              </a:defRPr>
            </a:lvl1pPr>
          </a:lstStyle>
          <a:p>
            <a:r>
              <a:rPr lang="nl-NL"/>
              <a:t>Klik om de stijl te bewerken</a:t>
            </a:r>
            <a:endParaRPr lang="nl-NL" dirty="0"/>
          </a:p>
        </p:txBody>
      </p:sp>
      <p:sp>
        <p:nvSpPr>
          <p:cNvPr id="14" name="Tijdelijke aanduiding voor afbeelding 21"/>
          <p:cNvSpPr>
            <a:spLocks noGrp="1"/>
          </p:cNvSpPr>
          <p:nvPr>
            <p:ph type="pic" sz="quarter" idx="10"/>
          </p:nvPr>
        </p:nvSpPr>
        <p:spPr>
          <a:xfrm>
            <a:off x="0" y="0"/>
            <a:ext cx="6098242" cy="6858000"/>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8242" h="6858000">
                <a:moveTo>
                  <a:pt x="0" y="0"/>
                </a:moveTo>
                <a:lnTo>
                  <a:pt x="5862000" y="0"/>
                </a:lnTo>
                <a:lnTo>
                  <a:pt x="5862000" y="708025"/>
                </a:lnTo>
                <a:lnTo>
                  <a:pt x="6098242" y="708025"/>
                </a:lnTo>
                <a:lnTo>
                  <a:pt x="6098242" y="6620400"/>
                </a:lnTo>
                <a:lnTo>
                  <a:pt x="6096826" y="6855226"/>
                </a:lnTo>
                <a:lnTo>
                  <a:pt x="5862000" y="6858000"/>
                </a:lnTo>
                <a:lnTo>
                  <a:pt x="0" y="6858000"/>
                </a:lnTo>
                <a:lnTo>
                  <a:pt x="0" y="0"/>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
        <p:nvSpPr>
          <p:cNvPr id="17" name="Tijdelijke aanduiding voor datum 16"/>
          <p:cNvSpPr>
            <a:spLocks noGrp="1"/>
          </p:cNvSpPr>
          <p:nvPr>
            <p:ph type="dt" sz="half" idx="14"/>
          </p:nvPr>
        </p:nvSpPr>
        <p:spPr/>
        <p:txBody>
          <a:bodyPr/>
          <a:lstStyle/>
          <a:p>
            <a:fld id="{D833E77A-954C-47BA-BEDE-544396AD848A}"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8" name="Tijdelijke aanduiding voor voettekst 17"/>
          <p:cNvSpPr>
            <a:spLocks noGrp="1"/>
          </p:cNvSpPr>
          <p:nvPr>
            <p:ph type="ftr" sz="quarter" idx="15"/>
          </p:nvPr>
        </p:nvSpPr>
        <p:spPr/>
        <p:txBody>
          <a:bodyPr/>
          <a:lstStyle>
            <a:lvl1pPr>
              <a:defRPr/>
            </a:lvl1pPr>
          </a:lstStyle>
          <a:p>
            <a:r>
              <a:rPr lang="nl-NL" dirty="0">
                <a:solidFill>
                  <a:srgbClr val="000000">
                    <a:lumMod val="65000"/>
                    <a:lumOff val="35000"/>
                  </a:srgbClr>
                </a:solidFill>
              </a:rPr>
              <a:t>Koninklijk Nederlands Meteorologisch Instituut</a:t>
            </a: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681578749"/>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tx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Tijdelijke aanduiding voor datum 9"/>
          <p:cNvSpPr>
            <a:spLocks noGrp="1"/>
          </p:cNvSpPr>
          <p:nvPr>
            <p:ph type="dt" sz="half" idx="14"/>
          </p:nvPr>
        </p:nvSpPr>
        <p:spPr/>
        <p:txBody>
          <a:bodyPr/>
          <a:lstStyle/>
          <a:p>
            <a:fld id="{48898F1F-8562-49B3-A6FE-C0F21245651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586864728"/>
      </p:ext>
    </p:extLst>
  </p:cSld>
  <p:clrMapOvr>
    <a:masterClrMapping/>
  </p:clrMapOvr>
  <p:extLst mod="1">
    <p:ext uri="{DCECCB84-F9BA-43D5-87BE-67443E8EF086}">
      <p15:sldGuideLst xmlns:p15="http://schemas.microsoft.com/office/powerpoint/2012/main">
        <p15:guide id="1" orient="horz" pos="1661" userDrawn="1">
          <p15:clr>
            <a:srgbClr val="FBAE40"/>
          </p15:clr>
        </p15:guide>
        <p15:guide id="2" orient="horz" pos="2659" userDrawn="1">
          <p15:clr>
            <a:srgbClr val="FBAE40"/>
          </p15:clr>
        </p15:guide>
      </p15:sldGuideLst>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fld id="{F223BE76-68A6-4D79-955A-D7B1CC9B75D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5" name="Tijdelijke aanduiding voor voettekst 14"/>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353428224"/>
      </p:ext>
    </p:extLst>
  </p:cSld>
  <p:clrMapOvr>
    <a:masterClrMapping/>
  </p:clrMapOvr>
  <p:extLst mod="1">
    <p:ext uri="{DCECCB84-F9BA-43D5-87BE-67443E8EF086}">
      <p15:sldGuideLst xmlns:p15="http://schemas.microsoft.com/office/powerpoint/2012/main"/>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fld id="{BDAAD96E-008C-4A4C-BDD7-DB146A42BEAB}"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7" name="Tijdelijke aanduiding voor voettekst 16"/>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001583509"/>
      </p:ext>
    </p:extLst>
  </p:cSld>
  <p:clrMapOvr>
    <a:masterClrMapping/>
  </p:clrMapOvr>
  <p:extLst mod="1">
    <p:ext uri="{DCECCB84-F9BA-43D5-87BE-67443E8EF086}">
      <p15:sldGuideLst xmlns:p15="http://schemas.microsoft.com/office/powerpoint/2012/main">
        <p15:guide id="1" pos="3988" userDrawn="1">
          <p15:clr>
            <a:srgbClr val="FBAE40"/>
          </p15:clr>
        </p15:guide>
        <p15:guide id="2" pos="3693" userDrawn="1">
          <p15:clr>
            <a:srgbClr val="FBAE40"/>
          </p15:clr>
        </p15:guide>
        <p15:guide id="3" orient="horz" pos="1661" userDrawn="1">
          <p15:clr>
            <a:srgbClr val="FBAE40"/>
          </p15:clr>
        </p15:guide>
      </p15:sldGuideLst>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fld id="{F0C649C8-9C23-49C1-9866-6BB82DF60DB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3" name="Tijdelijke aanduiding voor voettekst 12"/>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927169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dia verticaal">
    <p:bg>
      <p:bgPr>
        <a:blipFill dpi="0" rotWithShape="1">
          <a:blip r:embed="rId2">
            <a:lum/>
          </a:blip>
          <a:srcRect/>
          <a:stretch>
            <a:fillRect t="-48000" b="-48000"/>
          </a:stretch>
        </a:blipFill>
        <a:effectLst/>
      </p:bgPr>
    </p:bg>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244" y="0"/>
            <a:ext cx="6177514"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8" name="Afbeelding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7938133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10" name="Tijdelijke aanduiding voor afbeelding 9"/>
          <p:cNvSpPr>
            <a:spLocks noGrp="1"/>
          </p:cNvSpPr>
          <p:nvPr>
            <p:ph type="pic" sz="quarter" idx="24"/>
          </p:nvPr>
        </p:nvSpPr>
        <p:spPr>
          <a:xfrm>
            <a:off x="6096000" y="-2381"/>
            <a:ext cx="6096000" cy="6861207"/>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29238 w 6096000"/>
              <a:gd name="connsiteY0" fmla="*/ 0 h 6861207"/>
              <a:gd name="connsiteX1" fmla="*/ 6091238 w 6096000"/>
              <a:gd name="connsiteY1" fmla="*/ 0 h 6861207"/>
              <a:gd name="connsiteX2" fmla="*/ 6091238 w 6096000"/>
              <a:gd name="connsiteY2" fmla="*/ 2381 h 6861207"/>
              <a:gd name="connsiteX3" fmla="*/ 6096000 w 6096000"/>
              <a:gd name="connsiteY3" fmla="*/ 2381 h 6861207"/>
              <a:gd name="connsiteX4" fmla="*/ 6096000 w 6096000"/>
              <a:gd name="connsiteY4" fmla="*/ 6860381 h 6861207"/>
              <a:gd name="connsiteX5" fmla="*/ 6095999 w 6096000"/>
              <a:gd name="connsiteY5" fmla="*/ 6860381 h 6861207"/>
              <a:gd name="connsiteX6" fmla="*/ 3832225 w 6096000"/>
              <a:gd name="connsiteY6" fmla="*/ 6860381 h 6861207"/>
              <a:gd name="connsiteX7" fmla="*/ 232201 w 6096000"/>
              <a:gd name="connsiteY7" fmla="*/ 6860381 h 6861207"/>
              <a:gd name="connsiteX8" fmla="*/ 932 w 6096000"/>
              <a:gd name="connsiteY8" fmla="*/ 6861207 h 6861207"/>
              <a:gd name="connsiteX9" fmla="*/ 0 w 6096000"/>
              <a:gd name="connsiteY9" fmla="*/ 6626381 h 6861207"/>
              <a:gd name="connsiteX10" fmla="*/ 0 w 6096000"/>
              <a:gd name="connsiteY10" fmla="*/ 5488781 h 6861207"/>
              <a:gd name="connsiteX11" fmla="*/ 1 w 6096000"/>
              <a:gd name="connsiteY11" fmla="*/ 5488781 h 6861207"/>
              <a:gd name="connsiteX12" fmla="*/ 1 w 6096000"/>
              <a:gd name="connsiteY12" fmla="*/ 948531 h 6861207"/>
              <a:gd name="connsiteX13" fmla="*/ 1 w 6096000"/>
              <a:gd name="connsiteY13" fmla="*/ 711200 h 6861207"/>
              <a:gd name="connsiteX14" fmla="*/ 1 w 6096000"/>
              <a:gd name="connsiteY14" fmla="*/ 2381 h 6861207"/>
              <a:gd name="connsiteX15" fmla="*/ 2 w 6096000"/>
              <a:gd name="connsiteY15" fmla="*/ 2381 h 6861207"/>
              <a:gd name="connsiteX16" fmla="*/ 2 w 6096000"/>
              <a:gd name="connsiteY16" fmla="*/ 711994 h 6861207"/>
              <a:gd name="connsiteX17" fmla="*/ 233366 w 6096000"/>
              <a:gd name="connsiteY17" fmla="*/ 711994 h 6861207"/>
              <a:gd name="connsiteX18" fmla="*/ 233366 w 6096000"/>
              <a:gd name="connsiteY18" fmla="*/ 2381 h 6861207"/>
              <a:gd name="connsiteX19" fmla="*/ 229238 w 6096000"/>
              <a:gd name="connsiteY19" fmla="*/ 2381 h 6861207"/>
              <a:gd name="connsiteX20" fmla="*/ 229238 w 6096000"/>
              <a:gd name="connsiteY20" fmla="*/ 0 h 68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000" h="6861207">
                <a:moveTo>
                  <a:pt x="229238" y="0"/>
                </a:moveTo>
                <a:lnTo>
                  <a:pt x="6091238" y="0"/>
                </a:lnTo>
                <a:lnTo>
                  <a:pt x="6091238" y="2381"/>
                </a:lnTo>
                <a:lnTo>
                  <a:pt x="6096000" y="2381"/>
                </a:lnTo>
                <a:lnTo>
                  <a:pt x="6096000" y="6860381"/>
                </a:lnTo>
                <a:lnTo>
                  <a:pt x="6095999" y="6860381"/>
                </a:lnTo>
                <a:lnTo>
                  <a:pt x="3832225" y="6860381"/>
                </a:lnTo>
                <a:lnTo>
                  <a:pt x="232201" y="6860381"/>
                </a:lnTo>
                <a:lnTo>
                  <a:pt x="932" y="6861207"/>
                </a:lnTo>
                <a:cubicBezTo>
                  <a:pt x="621" y="6782932"/>
                  <a:pt x="311" y="6704656"/>
                  <a:pt x="0" y="6626381"/>
                </a:cubicBez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lnTo>
                  <a:pt x="229238" y="0"/>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6" name="Tijdelijke aanduiding voor datum 5"/>
          <p:cNvSpPr>
            <a:spLocks noGrp="1"/>
          </p:cNvSpPr>
          <p:nvPr>
            <p:ph type="dt" sz="half" idx="25"/>
          </p:nvPr>
        </p:nvSpPr>
        <p:spPr/>
        <p:txBody>
          <a:bodyPr/>
          <a:lstStyle/>
          <a:p>
            <a:fld id="{364BE70C-15B4-484D-A67C-E4757C316085}" type="datetime4">
              <a:rPr lang="nl-NL" smtClean="0"/>
              <a:t>24 september 2020</a:t>
            </a:fld>
            <a:endParaRPr lang="nl-NL" dirty="0"/>
          </a:p>
        </p:txBody>
      </p:sp>
      <p:sp>
        <p:nvSpPr>
          <p:cNvPr id="12" name="Tijdelijke aanduiding voor voettekst 11"/>
          <p:cNvSpPr>
            <a:spLocks noGrp="1"/>
          </p:cNvSpPr>
          <p:nvPr>
            <p:ph type="ftr" sz="quarter" idx="26"/>
          </p:nvPr>
        </p:nvSpPr>
        <p:spPr/>
        <p:txBody>
          <a:bodyPr/>
          <a:lstStyle/>
          <a:p>
            <a:r>
              <a:rPr lang="nl-NL"/>
              <a:t>Koninklijk Nederlands Meteorologisch Instituut</a:t>
            </a:r>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172983865"/>
      </p:ext>
    </p:extLst>
  </p:cSld>
  <p:clrMapOvr>
    <a:masterClrMapping/>
  </p:clrMapOvr>
  <p:extLst mod="1">
    <p:ext uri="{DCECCB84-F9BA-43D5-87BE-67443E8EF086}">
      <p15:sldGuideLst xmlns:p15="http://schemas.microsoft.com/office/powerpoint/2012/main">
        <p15:guide id="1" pos="3977">
          <p15:clr>
            <a:srgbClr val="FBAE4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fld id="{985FDD1D-963E-4E91-B5EF-F0834DB9597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119996586"/>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fld id="{E96AEF65-E7F2-4530-8B74-B5ACE58786E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8" name="Tijdelijke aanduiding voor voettekst 17"/>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58863611"/>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bg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bg1"/>
                </a:solidFill>
              </a:defRPr>
            </a:lvl1pPr>
          </a:lstStyle>
          <a:p>
            <a:fld id="{693D80E4-50E9-4620-9991-B7F7890784D3}" type="datetime4">
              <a:rPr lang="nl-NL" smtClean="0">
                <a:solidFill>
                  <a:srgbClr val="000000"/>
                </a:solidFill>
              </a:rPr>
              <a:pPr/>
              <a:t>24 september 2020</a:t>
            </a:fld>
            <a:endParaRPr lang="nl-NL" dirty="0">
              <a:solidFill>
                <a:srgbClr val="000000"/>
              </a:solidFill>
            </a:endParaRPr>
          </a:p>
        </p:txBody>
      </p:sp>
      <p:sp>
        <p:nvSpPr>
          <p:cNvPr id="10" name="Tijdelijke aanduiding voor voettekst 9"/>
          <p:cNvSpPr>
            <a:spLocks noGrp="1"/>
          </p:cNvSpPr>
          <p:nvPr>
            <p:ph type="ftr" sz="quarter" idx="11"/>
          </p:nvPr>
        </p:nvSpPr>
        <p:spPr/>
        <p:txBody>
          <a:bodyPr/>
          <a:lstStyle>
            <a:lvl1pPr>
              <a:defRPr>
                <a:solidFill>
                  <a:schemeClr val="bg1"/>
                </a:solidFill>
              </a:defRPr>
            </a:lvl1pPr>
          </a:lstStyle>
          <a:p>
            <a:r>
              <a:rPr lang="nl-NL">
                <a:solidFill>
                  <a:srgbClr val="000000"/>
                </a:solidFill>
              </a:rPr>
              <a:t>Koninklijk Nederlands Meteorologisch Instituut</a:t>
            </a:r>
            <a:endParaRPr lang="nl-NL" dirty="0">
              <a:solidFill>
                <a:srgbClr val="000000"/>
              </a:solidFill>
            </a:endParaRPr>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solidFill>
                  <a:srgbClr val="EDF7FB"/>
                </a:solidFill>
              </a:rPr>
              <a:pPr/>
              <a:t>‹#›</a:t>
            </a:fld>
            <a:endParaRPr lang="nl-NL" dirty="0">
              <a:solidFill>
                <a:srgbClr val="EDF7FB"/>
              </a:solidFill>
            </a:endParaRPr>
          </a:p>
        </p:txBody>
      </p:sp>
    </p:spTree>
    <p:extLst>
      <p:ext uri="{BB962C8B-B14F-4D97-AF65-F5344CB8AC3E}">
        <p14:creationId xmlns:p14="http://schemas.microsoft.com/office/powerpoint/2010/main" val="1129770104"/>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accent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fld id="{7092A3B8-C5B1-40E0-927C-EB26D5E7E5E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7" name="Tijdelijke aanduiding voor voettekst 6"/>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585229270"/>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buFont typeface="Arial" charset="0"/>
              <a:buNone/>
            </a:pPr>
            <a:endParaRPr lang="nl-NL" sz="1000">
              <a:solidFill>
                <a:srgbClr val="FFFFFF"/>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accent1"/>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fld id="{1A03F8C6-C944-46F1-86AB-681B90059300}"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2"/>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505520092"/>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tx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Tijdelijke aanduiding voor datum 12"/>
          <p:cNvSpPr>
            <a:spLocks noGrp="1"/>
          </p:cNvSpPr>
          <p:nvPr>
            <p:ph type="dt" sz="half" idx="11"/>
          </p:nvPr>
        </p:nvSpPr>
        <p:spPr/>
        <p:txBody>
          <a:bodyPr/>
          <a:lstStyle/>
          <a:p>
            <a:fld id="{E05DC1AA-CF9E-4788-9EA9-86E5552B04B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13"/>
          <p:cNvSpPr>
            <a:spLocks noGrp="1"/>
          </p:cNvSpPr>
          <p:nvPr>
            <p:ph type="ftr" sz="quarter" idx="12"/>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739787844"/>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8" name="Tijdelijke aanduiding voor afbeelding 9"/>
          <p:cNvSpPr>
            <a:spLocks noGrp="1"/>
          </p:cNvSpPr>
          <p:nvPr>
            <p:ph type="pic" sz="quarter" idx="24"/>
          </p:nvPr>
        </p:nvSpPr>
        <p:spPr>
          <a:xfrm>
            <a:off x="6096000" y="-2381"/>
            <a:ext cx="6096000" cy="6864765"/>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29238 w 6096000"/>
              <a:gd name="connsiteY0" fmla="*/ 0 h 6864765"/>
              <a:gd name="connsiteX1" fmla="*/ 6091238 w 6096000"/>
              <a:gd name="connsiteY1" fmla="*/ 0 h 6864765"/>
              <a:gd name="connsiteX2" fmla="*/ 6091238 w 6096000"/>
              <a:gd name="connsiteY2" fmla="*/ 2381 h 6864765"/>
              <a:gd name="connsiteX3" fmla="*/ 6096000 w 6096000"/>
              <a:gd name="connsiteY3" fmla="*/ 2381 h 6864765"/>
              <a:gd name="connsiteX4" fmla="*/ 6096000 w 6096000"/>
              <a:gd name="connsiteY4" fmla="*/ 6860381 h 6864765"/>
              <a:gd name="connsiteX5" fmla="*/ 6095999 w 6096000"/>
              <a:gd name="connsiteY5" fmla="*/ 6860381 h 6864765"/>
              <a:gd name="connsiteX6" fmla="*/ 3832225 w 6096000"/>
              <a:gd name="connsiteY6" fmla="*/ 6860381 h 6864765"/>
              <a:gd name="connsiteX7" fmla="*/ 232201 w 6096000"/>
              <a:gd name="connsiteY7" fmla="*/ 6860381 h 6864765"/>
              <a:gd name="connsiteX8" fmla="*/ 4491 w 6096000"/>
              <a:gd name="connsiteY8" fmla="*/ 6864765 h 6864765"/>
              <a:gd name="connsiteX9" fmla="*/ 0 w 6096000"/>
              <a:gd name="connsiteY9" fmla="*/ 6626381 h 6864765"/>
              <a:gd name="connsiteX10" fmla="*/ 0 w 6096000"/>
              <a:gd name="connsiteY10" fmla="*/ 5488781 h 6864765"/>
              <a:gd name="connsiteX11" fmla="*/ 1 w 6096000"/>
              <a:gd name="connsiteY11" fmla="*/ 5488781 h 6864765"/>
              <a:gd name="connsiteX12" fmla="*/ 1 w 6096000"/>
              <a:gd name="connsiteY12" fmla="*/ 948531 h 6864765"/>
              <a:gd name="connsiteX13" fmla="*/ 1 w 6096000"/>
              <a:gd name="connsiteY13" fmla="*/ 711200 h 6864765"/>
              <a:gd name="connsiteX14" fmla="*/ 1 w 6096000"/>
              <a:gd name="connsiteY14" fmla="*/ 2381 h 6864765"/>
              <a:gd name="connsiteX15" fmla="*/ 2 w 6096000"/>
              <a:gd name="connsiteY15" fmla="*/ 2381 h 6864765"/>
              <a:gd name="connsiteX16" fmla="*/ 2 w 6096000"/>
              <a:gd name="connsiteY16" fmla="*/ 711994 h 6864765"/>
              <a:gd name="connsiteX17" fmla="*/ 233366 w 6096000"/>
              <a:gd name="connsiteY17" fmla="*/ 711994 h 6864765"/>
              <a:gd name="connsiteX18" fmla="*/ 233366 w 6096000"/>
              <a:gd name="connsiteY18" fmla="*/ 2381 h 6864765"/>
              <a:gd name="connsiteX19" fmla="*/ 229238 w 6096000"/>
              <a:gd name="connsiteY19" fmla="*/ 2381 h 6864765"/>
              <a:gd name="connsiteX20" fmla="*/ 229238 w 6096000"/>
              <a:gd name="connsiteY20" fmla="*/ 0 h 686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000" h="6864765">
                <a:moveTo>
                  <a:pt x="229238" y="0"/>
                </a:moveTo>
                <a:lnTo>
                  <a:pt x="6091238" y="0"/>
                </a:lnTo>
                <a:lnTo>
                  <a:pt x="6091238" y="2381"/>
                </a:lnTo>
                <a:lnTo>
                  <a:pt x="6096000" y="2381"/>
                </a:lnTo>
                <a:lnTo>
                  <a:pt x="6096000" y="6860381"/>
                </a:lnTo>
                <a:lnTo>
                  <a:pt x="6095999" y="6860381"/>
                </a:lnTo>
                <a:lnTo>
                  <a:pt x="3832225" y="6860381"/>
                </a:lnTo>
                <a:lnTo>
                  <a:pt x="232201" y="6860381"/>
                </a:lnTo>
                <a:lnTo>
                  <a:pt x="4491" y="6864765"/>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lnTo>
                  <a:pt x="229238" y="0"/>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11" name="Tijdelijke aanduiding voor datum 10"/>
          <p:cNvSpPr>
            <a:spLocks noGrp="1"/>
          </p:cNvSpPr>
          <p:nvPr>
            <p:ph type="dt" sz="half" idx="25"/>
          </p:nvPr>
        </p:nvSpPr>
        <p:spPr/>
        <p:txBody>
          <a:bodyPr/>
          <a:lstStyle/>
          <a:p>
            <a:fld id="{BC14604E-ED38-42BA-BF5F-0793520F3417}"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03122666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Afbeelding verticaal kleur">
    <p:bg>
      <p:bgPr>
        <a:solidFill>
          <a:srgbClr val="DDDDDD"/>
        </a:solidFill>
        <a:effectLst/>
      </p:bgPr>
    </p:bg>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34206" y="1051200"/>
            <a:ext cx="5004594" cy="948047"/>
          </a:xfrm>
        </p:spPr>
        <p:txBody>
          <a:bodyPr/>
          <a:lstStyle>
            <a:lvl1pPr>
              <a:defRPr>
                <a:solidFill>
                  <a:schemeClr val="tx1"/>
                </a:solidFill>
              </a:defRPr>
            </a:lvl1pPr>
          </a:lstStyle>
          <a:p>
            <a:r>
              <a:rPr lang="nl-NL"/>
              <a:t>Klik om de stijl te bewerken</a:t>
            </a:r>
            <a:endParaRPr lang="nl-NL" dirty="0"/>
          </a:p>
        </p:txBody>
      </p:sp>
      <p:sp>
        <p:nvSpPr>
          <p:cNvPr id="11" name="Tijdelijke aanduiding voor afbeelding 9"/>
          <p:cNvSpPr>
            <a:spLocks noGrp="1"/>
          </p:cNvSpPr>
          <p:nvPr>
            <p:ph type="pic" sz="quarter" idx="24"/>
          </p:nvPr>
        </p:nvSpPr>
        <p:spPr>
          <a:xfrm>
            <a:off x="6096550" y="0"/>
            <a:ext cx="6098625" cy="6861207"/>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31863 w 6098625"/>
              <a:gd name="connsiteY0" fmla="*/ 0 h 6861207"/>
              <a:gd name="connsiteX1" fmla="*/ 6093863 w 6098625"/>
              <a:gd name="connsiteY1" fmla="*/ 0 h 6861207"/>
              <a:gd name="connsiteX2" fmla="*/ 6093863 w 6098625"/>
              <a:gd name="connsiteY2" fmla="*/ 2381 h 6861207"/>
              <a:gd name="connsiteX3" fmla="*/ 6098625 w 6098625"/>
              <a:gd name="connsiteY3" fmla="*/ 2381 h 6861207"/>
              <a:gd name="connsiteX4" fmla="*/ 6098625 w 6098625"/>
              <a:gd name="connsiteY4" fmla="*/ 6860381 h 6861207"/>
              <a:gd name="connsiteX5" fmla="*/ 6098624 w 6098625"/>
              <a:gd name="connsiteY5" fmla="*/ 6860381 h 6861207"/>
              <a:gd name="connsiteX6" fmla="*/ 3834850 w 6098625"/>
              <a:gd name="connsiteY6" fmla="*/ 6860381 h 6861207"/>
              <a:gd name="connsiteX7" fmla="*/ 234826 w 6098625"/>
              <a:gd name="connsiteY7" fmla="*/ 6860381 h 6861207"/>
              <a:gd name="connsiteX8" fmla="*/ 0 w 6098625"/>
              <a:gd name="connsiteY8" fmla="*/ 6861207 h 6861207"/>
              <a:gd name="connsiteX9" fmla="*/ 2625 w 6098625"/>
              <a:gd name="connsiteY9" fmla="*/ 6626381 h 6861207"/>
              <a:gd name="connsiteX10" fmla="*/ 2625 w 6098625"/>
              <a:gd name="connsiteY10" fmla="*/ 5488781 h 6861207"/>
              <a:gd name="connsiteX11" fmla="*/ 2626 w 6098625"/>
              <a:gd name="connsiteY11" fmla="*/ 5488781 h 6861207"/>
              <a:gd name="connsiteX12" fmla="*/ 2626 w 6098625"/>
              <a:gd name="connsiteY12" fmla="*/ 948531 h 6861207"/>
              <a:gd name="connsiteX13" fmla="*/ 2626 w 6098625"/>
              <a:gd name="connsiteY13" fmla="*/ 711200 h 6861207"/>
              <a:gd name="connsiteX14" fmla="*/ 2626 w 6098625"/>
              <a:gd name="connsiteY14" fmla="*/ 2381 h 6861207"/>
              <a:gd name="connsiteX15" fmla="*/ 2627 w 6098625"/>
              <a:gd name="connsiteY15" fmla="*/ 2381 h 6861207"/>
              <a:gd name="connsiteX16" fmla="*/ 2627 w 6098625"/>
              <a:gd name="connsiteY16" fmla="*/ 711994 h 6861207"/>
              <a:gd name="connsiteX17" fmla="*/ 235991 w 6098625"/>
              <a:gd name="connsiteY17" fmla="*/ 711994 h 6861207"/>
              <a:gd name="connsiteX18" fmla="*/ 235991 w 6098625"/>
              <a:gd name="connsiteY18" fmla="*/ 2381 h 6861207"/>
              <a:gd name="connsiteX19" fmla="*/ 231863 w 6098625"/>
              <a:gd name="connsiteY19" fmla="*/ 2381 h 6861207"/>
              <a:gd name="connsiteX20" fmla="*/ 231863 w 6098625"/>
              <a:gd name="connsiteY20" fmla="*/ 0 h 68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8625" h="6861207">
                <a:moveTo>
                  <a:pt x="231863" y="0"/>
                </a:moveTo>
                <a:lnTo>
                  <a:pt x="6093863" y="0"/>
                </a:lnTo>
                <a:lnTo>
                  <a:pt x="6093863" y="2381"/>
                </a:lnTo>
                <a:lnTo>
                  <a:pt x="6098625" y="2381"/>
                </a:lnTo>
                <a:lnTo>
                  <a:pt x="6098625" y="6860381"/>
                </a:lnTo>
                <a:lnTo>
                  <a:pt x="6098624" y="6860381"/>
                </a:lnTo>
                <a:lnTo>
                  <a:pt x="3834850" y="6860381"/>
                </a:lnTo>
                <a:lnTo>
                  <a:pt x="234826" y="6860381"/>
                </a:lnTo>
                <a:lnTo>
                  <a:pt x="0" y="6861207"/>
                </a:lnTo>
                <a:lnTo>
                  <a:pt x="2625" y="6626381"/>
                </a:lnTo>
                <a:lnTo>
                  <a:pt x="2625" y="5488781"/>
                </a:lnTo>
                <a:lnTo>
                  <a:pt x="2626" y="5488781"/>
                </a:lnTo>
                <a:lnTo>
                  <a:pt x="2626" y="948531"/>
                </a:lnTo>
                <a:lnTo>
                  <a:pt x="2626" y="711200"/>
                </a:lnTo>
                <a:lnTo>
                  <a:pt x="2626" y="2381"/>
                </a:lnTo>
                <a:lnTo>
                  <a:pt x="2627" y="2381"/>
                </a:lnTo>
                <a:lnTo>
                  <a:pt x="2627" y="711994"/>
                </a:lnTo>
                <a:lnTo>
                  <a:pt x="235991" y="711994"/>
                </a:lnTo>
                <a:lnTo>
                  <a:pt x="235991" y="2381"/>
                </a:lnTo>
                <a:lnTo>
                  <a:pt x="231863" y="2381"/>
                </a:lnTo>
                <a:lnTo>
                  <a:pt x="231863" y="0"/>
                </a:lnTo>
                <a:close/>
              </a:path>
            </a:pathLst>
          </a:custGeom>
          <a:solidFill>
            <a:srgbClr val="D9D9D9"/>
          </a:solidFill>
        </p:spPr>
        <p:txBody>
          <a:bodyPr wrap="square" anchor="ctr" anchorCtr="0">
            <a:noAutofit/>
          </a:bodyPr>
          <a:lstStyle/>
          <a:p>
            <a:r>
              <a:rPr lang="nl-NL"/>
              <a:t>Klik op het pictogram als u een afbeelding wilt toevoegen</a:t>
            </a:r>
            <a:endParaRPr lang="nl-NL" dirty="0"/>
          </a:p>
        </p:txBody>
      </p:sp>
      <p:sp>
        <p:nvSpPr>
          <p:cNvPr id="20" name="Tijdelijke aanduiding voor datum 19"/>
          <p:cNvSpPr>
            <a:spLocks noGrp="1"/>
          </p:cNvSpPr>
          <p:nvPr>
            <p:ph type="dt" sz="half" idx="25"/>
          </p:nvPr>
        </p:nvSpPr>
        <p:spPr/>
        <p:txBody>
          <a:bodyPr/>
          <a:lstStyle/>
          <a:p>
            <a:fld id="{BE2EEF76-09DE-4A9D-A78C-2CAD7708ED4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21" name="Tijdelijke aanduiding voor voettekst 20"/>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729565048"/>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10" name="Tijdelijke aanduiding voor afbeelding 9"/>
          <p:cNvSpPr>
            <a:spLocks noGrp="1"/>
          </p:cNvSpPr>
          <p:nvPr>
            <p:ph type="pic" sz="quarter" idx="24"/>
          </p:nvPr>
        </p:nvSpPr>
        <p:spPr>
          <a:xfrm>
            <a:off x="6096000" y="-2381"/>
            <a:ext cx="6096000" cy="6861207"/>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29238 w 6096000"/>
              <a:gd name="connsiteY0" fmla="*/ 0 h 6861207"/>
              <a:gd name="connsiteX1" fmla="*/ 6091238 w 6096000"/>
              <a:gd name="connsiteY1" fmla="*/ 0 h 6861207"/>
              <a:gd name="connsiteX2" fmla="*/ 6091238 w 6096000"/>
              <a:gd name="connsiteY2" fmla="*/ 2381 h 6861207"/>
              <a:gd name="connsiteX3" fmla="*/ 6096000 w 6096000"/>
              <a:gd name="connsiteY3" fmla="*/ 2381 h 6861207"/>
              <a:gd name="connsiteX4" fmla="*/ 6096000 w 6096000"/>
              <a:gd name="connsiteY4" fmla="*/ 6860381 h 6861207"/>
              <a:gd name="connsiteX5" fmla="*/ 6095999 w 6096000"/>
              <a:gd name="connsiteY5" fmla="*/ 6860381 h 6861207"/>
              <a:gd name="connsiteX6" fmla="*/ 3832225 w 6096000"/>
              <a:gd name="connsiteY6" fmla="*/ 6860381 h 6861207"/>
              <a:gd name="connsiteX7" fmla="*/ 232201 w 6096000"/>
              <a:gd name="connsiteY7" fmla="*/ 6860381 h 6861207"/>
              <a:gd name="connsiteX8" fmla="*/ 932 w 6096000"/>
              <a:gd name="connsiteY8" fmla="*/ 6861207 h 6861207"/>
              <a:gd name="connsiteX9" fmla="*/ 0 w 6096000"/>
              <a:gd name="connsiteY9" fmla="*/ 6626381 h 6861207"/>
              <a:gd name="connsiteX10" fmla="*/ 0 w 6096000"/>
              <a:gd name="connsiteY10" fmla="*/ 5488781 h 6861207"/>
              <a:gd name="connsiteX11" fmla="*/ 1 w 6096000"/>
              <a:gd name="connsiteY11" fmla="*/ 5488781 h 6861207"/>
              <a:gd name="connsiteX12" fmla="*/ 1 w 6096000"/>
              <a:gd name="connsiteY12" fmla="*/ 948531 h 6861207"/>
              <a:gd name="connsiteX13" fmla="*/ 1 w 6096000"/>
              <a:gd name="connsiteY13" fmla="*/ 711200 h 6861207"/>
              <a:gd name="connsiteX14" fmla="*/ 1 w 6096000"/>
              <a:gd name="connsiteY14" fmla="*/ 2381 h 6861207"/>
              <a:gd name="connsiteX15" fmla="*/ 2 w 6096000"/>
              <a:gd name="connsiteY15" fmla="*/ 2381 h 6861207"/>
              <a:gd name="connsiteX16" fmla="*/ 2 w 6096000"/>
              <a:gd name="connsiteY16" fmla="*/ 711994 h 6861207"/>
              <a:gd name="connsiteX17" fmla="*/ 233366 w 6096000"/>
              <a:gd name="connsiteY17" fmla="*/ 711994 h 6861207"/>
              <a:gd name="connsiteX18" fmla="*/ 233366 w 6096000"/>
              <a:gd name="connsiteY18" fmla="*/ 2381 h 6861207"/>
              <a:gd name="connsiteX19" fmla="*/ 229238 w 6096000"/>
              <a:gd name="connsiteY19" fmla="*/ 2381 h 6861207"/>
              <a:gd name="connsiteX20" fmla="*/ 229238 w 6096000"/>
              <a:gd name="connsiteY20" fmla="*/ 0 h 68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000" h="6861207">
                <a:moveTo>
                  <a:pt x="229238" y="0"/>
                </a:moveTo>
                <a:lnTo>
                  <a:pt x="6091238" y="0"/>
                </a:lnTo>
                <a:lnTo>
                  <a:pt x="6091238" y="2381"/>
                </a:lnTo>
                <a:lnTo>
                  <a:pt x="6096000" y="2381"/>
                </a:lnTo>
                <a:lnTo>
                  <a:pt x="6096000" y="6860381"/>
                </a:lnTo>
                <a:lnTo>
                  <a:pt x="6095999" y="6860381"/>
                </a:lnTo>
                <a:lnTo>
                  <a:pt x="3832225" y="6860381"/>
                </a:lnTo>
                <a:lnTo>
                  <a:pt x="232201" y="6860381"/>
                </a:lnTo>
                <a:lnTo>
                  <a:pt x="932" y="6861207"/>
                </a:lnTo>
                <a:cubicBezTo>
                  <a:pt x="621" y="6782932"/>
                  <a:pt x="311" y="6704656"/>
                  <a:pt x="0" y="6626381"/>
                </a:cubicBez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lnTo>
                  <a:pt x="229238" y="0"/>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6" name="Tijdelijke aanduiding voor datum 5"/>
          <p:cNvSpPr>
            <a:spLocks noGrp="1"/>
          </p:cNvSpPr>
          <p:nvPr>
            <p:ph type="dt" sz="half" idx="25"/>
          </p:nvPr>
        </p:nvSpPr>
        <p:spPr/>
        <p:txBody>
          <a:bodyPr/>
          <a:lstStyle/>
          <a:p>
            <a:fld id="{364BE70C-15B4-484D-A67C-E4757C31608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209407244"/>
      </p:ext>
    </p:extLst>
  </p:cSld>
  <p:clrMapOvr>
    <a:masterClrMapping/>
  </p:clrMapOvr>
  <p:extLst mod="1">
    <p:ext uri="{DCECCB84-F9BA-43D5-87BE-67443E8EF086}">
      <p15:sldGuideLst xmlns:p15="http://schemas.microsoft.com/office/powerpoint/2012/main">
        <p15:guide id="1" pos="3977">
          <p15:clr>
            <a:srgbClr val="FBAE40"/>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fld id="{224C2212-6701-437D-9F65-E0F59F3A47B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6501246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fld id="{224C2212-6701-437D-9F65-E0F59F3A47B4}" type="datetime4">
              <a:rPr lang="nl-NL" smtClean="0"/>
              <a:t>24 september 2020</a:t>
            </a:fld>
            <a:endParaRPr lang="nl-NL" dirty="0"/>
          </a:p>
        </p:txBody>
      </p:sp>
      <p:sp>
        <p:nvSpPr>
          <p:cNvPr id="10" name="Tijdelijke aanduiding voor voettekst 9"/>
          <p:cNvSpPr>
            <a:spLocks noGrp="1"/>
          </p:cNvSpPr>
          <p:nvPr>
            <p:ph type="ftr" sz="quarter" idx="15"/>
          </p:nvPr>
        </p:nvSpPr>
        <p:spPr/>
        <p:txBody>
          <a:bodyPr/>
          <a:lstStyle/>
          <a:p>
            <a:r>
              <a:rPr lang="nl-NL"/>
              <a:t>Koninklijk Nederlands Meteorologisch Instituut</a:t>
            </a:r>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602649933"/>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accent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fld id="{E1CE641E-1A73-4831-8B2A-4EF52A95D666}"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668399755"/>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buClr>
                <a:schemeClr val="bg2"/>
              </a:buClr>
              <a:tabLst>
                <a:tab pos="1619250" algn="l"/>
              </a:tabLst>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4205" y="3888000"/>
            <a:ext cx="5004595" cy="2333413"/>
          </a:xfrm>
        </p:spPr>
        <p:txBody>
          <a:bodyPr anchor="t" anchorCtr="0"/>
          <a:lstStyle>
            <a:lvl1pPr>
              <a:defRPr>
                <a:solidFill>
                  <a:schemeClr val="bg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jdelijke aanduiding voor datum 2"/>
          <p:cNvSpPr>
            <a:spLocks noGrp="1"/>
          </p:cNvSpPr>
          <p:nvPr>
            <p:ph type="dt" sz="half" idx="15"/>
          </p:nvPr>
        </p:nvSpPr>
        <p:spPr/>
        <p:txBody>
          <a:bodyPr/>
          <a:lstStyle>
            <a:lvl1pPr>
              <a:defRPr>
                <a:solidFill>
                  <a:schemeClr val="bg1">
                    <a:lumMod val="65000"/>
                    <a:lumOff val="35000"/>
                  </a:schemeClr>
                </a:solidFill>
              </a:defRPr>
            </a:lvl1pPr>
          </a:lstStyle>
          <a:p>
            <a:fld id="{5F6FE448-0D39-45E0-AB60-2E01E4A2028E}"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4" name="Tijdelijke aanduiding voor voettekst 3"/>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5" name="Tijdelijke aanduiding voor dianummer 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382851047"/>
      </p:ext>
    </p:extLst>
  </p:cSld>
  <p:clrMapOvr>
    <a:overrideClrMapping bg1="dk1" tx1="lt1" bg2="dk2" tx2="lt2" accent1="accent1" accent2="accent2" accent3="accent3" accent4="accent4" accent5="accent5" accent6="accent6" hlink="hlink" folHlink="folHlink"/>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alpha val="10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fld id="{8C14C7B9-276C-4063-9E37-EB5E93A388F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105677909"/>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tabLst>
                <a:tab pos="1619250" algn="l"/>
              </a:tabLst>
              <a:defRPr>
                <a:solidFill>
                  <a:schemeClr val="bg1"/>
                </a:solidFill>
              </a:defRPr>
            </a:lvl1p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bg1">
                    <a:lumMod val="65000"/>
                    <a:lumOff val="35000"/>
                  </a:schemeClr>
                </a:solidFill>
              </a:defRPr>
            </a:lvl1pPr>
          </a:lstStyle>
          <a:p>
            <a:fld id="{D0AAFB9F-33B2-4DD0-B9C6-D396DAAEED7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0" name="Tijdelijke aanduiding voor dianummer 9"/>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077953872"/>
      </p:ext>
    </p:extLst>
  </p:cSld>
  <p:clrMapOvr>
    <a:overrideClrMapping bg1="dk1" tx1="lt1" bg2="dk2" tx2="lt2" accent1="accent1" accent2="accent2" accent3="accent3" accent4="accent4" accent5="accent5" accent6="accent6" hlink="hlink" folHlink="folHlink"/>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bg1">
              <a:lumMod val="85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fld id="{F6E956FE-DD53-4356-832C-FB2BB2C587F8}"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091092056"/>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1_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4"/>
            <a:ext cx="12192000" cy="3431384"/>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330000 w 12192000"/>
              <a:gd name="connsiteY4" fmla="*/ 3192987 h 3431384"/>
              <a:gd name="connsiteX5" fmla="*/ 6182040 w 12192000"/>
              <a:gd name="connsiteY5" fmla="*/ 3431384 h 3431384"/>
              <a:gd name="connsiteX6" fmla="*/ 5862000 w 12192000"/>
              <a:gd name="connsiteY6" fmla="*/ 3430587 h 3431384"/>
              <a:gd name="connsiteX7" fmla="*/ 0 w 12192000"/>
              <a:gd name="connsiteY7" fmla="*/ 3430587 h 3431384"/>
              <a:gd name="connsiteX8" fmla="*/ 0 w 12192000"/>
              <a:gd name="connsiteY8" fmla="*/ 0 h 3431384"/>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261420 w 12192000"/>
              <a:gd name="connsiteY4" fmla="*/ 3428118 h 3431384"/>
              <a:gd name="connsiteX5" fmla="*/ 6182040 w 12192000"/>
              <a:gd name="connsiteY5" fmla="*/ 3431384 h 3431384"/>
              <a:gd name="connsiteX6" fmla="*/ 5862000 w 12192000"/>
              <a:gd name="connsiteY6" fmla="*/ 3430587 h 3431384"/>
              <a:gd name="connsiteX7" fmla="*/ 0 w 12192000"/>
              <a:gd name="connsiteY7" fmla="*/ 3430587 h 3431384"/>
              <a:gd name="connsiteX8" fmla="*/ 0 w 12192000"/>
              <a:gd name="connsiteY8" fmla="*/ 0 h 343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31384">
                <a:moveTo>
                  <a:pt x="0" y="0"/>
                </a:moveTo>
                <a:lnTo>
                  <a:pt x="12192000" y="0"/>
                </a:lnTo>
                <a:lnTo>
                  <a:pt x="12192000" y="3430587"/>
                </a:lnTo>
                <a:lnTo>
                  <a:pt x="6330000" y="3430587"/>
                </a:lnTo>
                <a:lnTo>
                  <a:pt x="6261420" y="3428118"/>
                </a:lnTo>
                <a:lnTo>
                  <a:pt x="6182040" y="3431384"/>
                </a:lnTo>
                <a:lnTo>
                  <a:pt x="5862000" y="3430587"/>
                </a:lnTo>
                <a:lnTo>
                  <a:pt x="0" y="3430587"/>
                </a:lnTo>
                <a:lnTo>
                  <a:pt x="0" y="0"/>
                </a:lnTo>
                <a:close/>
              </a:path>
            </a:pathLst>
          </a:custGeom>
          <a:solidFill>
            <a:schemeClr val="tx1">
              <a:lumMod val="85000"/>
            </a:schemeClr>
          </a:solidFill>
        </p:spPr>
        <p:txBody>
          <a:bodyPr wrap="square" lIns="612000">
            <a:noAutofit/>
          </a:bodyPr>
          <a:lstStyle>
            <a:lvl1pPr>
              <a:buClr>
                <a:schemeClr val="bg2"/>
              </a:buClr>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3600" y="1051200"/>
            <a:ext cx="10924382" cy="946800"/>
          </a:xfrm>
        </p:spPr>
        <p:txBody>
          <a:bodyPr/>
          <a:lstStyle>
            <a:lvl1pPr>
              <a:defRPr>
                <a:solidFill>
                  <a:schemeClr val="bg1"/>
                </a:solidFill>
              </a:defRPr>
            </a:lvl1pPr>
          </a:lstStyle>
          <a:p>
            <a:r>
              <a:rPr lang="nl-NL"/>
              <a:t>Klik om de stijl te bewerken</a:t>
            </a:r>
            <a:endParaRPr lang="nl-NL" dirty="0"/>
          </a:p>
        </p:txBody>
      </p:sp>
      <p:sp>
        <p:nvSpPr>
          <p:cNvPr id="15" name="Tijdelijke aanduiding voor dianummer 1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7" name="Tijdelijke aanduiding voor datum 7"/>
          <p:cNvSpPr>
            <a:spLocks noGrp="1"/>
          </p:cNvSpPr>
          <p:nvPr>
            <p:ph type="dt" sz="half" idx="15"/>
          </p:nvPr>
        </p:nvSpPr>
        <p:spPr>
          <a:xfrm>
            <a:off x="635000" y="6543488"/>
            <a:ext cx="5003800" cy="264272"/>
          </a:xfrm>
        </p:spPr>
        <p:txBody>
          <a:bodyPr/>
          <a:lstStyle>
            <a:lvl1pPr>
              <a:defRPr>
                <a:solidFill>
                  <a:schemeClr val="bg1">
                    <a:lumMod val="65000"/>
                    <a:lumOff val="35000"/>
                  </a:schemeClr>
                </a:solidFill>
              </a:defRPr>
            </a:lvl1pPr>
          </a:lstStyle>
          <a:p>
            <a:fld id="{D0AAFB9F-33B2-4DD0-B9C6-D396DAAEED7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8"/>
          <p:cNvSpPr>
            <a:spLocks noGrp="1"/>
          </p:cNvSpPr>
          <p:nvPr>
            <p:ph type="ftr" sz="quarter" idx="16"/>
          </p:nvPr>
        </p:nvSpPr>
        <p:spPr>
          <a:xfrm>
            <a:off x="635000" y="6221413"/>
            <a:ext cx="5003800" cy="322075"/>
          </a:xfrm>
        </p:spPr>
        <p:txBody>
          <a:bodyPr/>
          <a:lstStyle>
            <a:lvl1pPr>
              <a:defRPr>
                <a:solidFill>
                  <a:schemeClr val="bg1">
                    <a:lumMod val="65000"/>
                    <a:lumOff val="35000"/>
                  </a:schemeClr>
                </a:solidFill>
              </a:defRPr>
            </a:lvl1pPr>
          </a:lstStyle>
          <a:p>
            <a:r>
              <a:rPr lang="nl-NL" dirty="0">
                <a:solidFill>
                  <a:srgbClr val="000000">
                    <a:lumMod val="65000"/>
                    <a:lumOff val="35000"/>
                  </a:srgbClr>
                </a:solidFill>
              </a:rPr>
              <a:t>Koninklijk Nederlands Meteorologisch Instituut</a:t>
            </a:r>
          </a:p>
        </p:txBody>
      </p:sp>
    </p:spTree>
    <p:extLst>
      <p:ext uri="{BB962C8B-B14F-4D97-AF65-F5344CB8AC3E}">
        <p14:creationId xmlns:p14="http://schemas.microsoft.com/office/powerpoint/2010/main" val="2040596770"/>
      </p:ext>
    </p:extLst>
  </p:cSld>
  <p:clrMapOvr>
    <a:overrideClrMapping bg1="dk1" tx1="lt1" bg2="dk2" tx2="lt2" accent1="accent1" accent2="accent2" accent3="accent3" accent4="accent4" accent5="accent5" accent6="accent6" hlink="hlink" folHlink="folHlink"/>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1_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4"/>
            <a:ext cx="12192000" cy="3431384"/>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6041615 w 12192000"/>
              <a:gd name="connsiteY5" fmla="*/ 3424852 h 3430587"/>
              <a:gd name="connsiteX6" fmla="*/ 5862000 w 12192000"/>
              <a:gd name="connsiteY6" fmla="*/ 3430587 h 3430587"/>
              <a:gd name="connsiteX7" fmla="*/ 0 w 12192000"/>
              <a:gd name="connsiteY7" fmla="*/ 3430587 h 3430587"/>
              <a:gd name="connsiteX8" fmla="*/ 0 w 12192000"/>
              <a:gd name="connsiteY8" fmla="*/ 0 h 3430587"/>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235295 w 12192000"/>
              <a:gd name="connsiteY4" fmla="*/ 3431384 h 3431384"/>
              <a:gd name="connsiteX5" fmla="*/ 6041615 w 12192000"/>
              <a:gd name="connsiteY5" fmla="*/ 3424852 h 3431384"/>
              <a:gd name="connsiteX6" fmla="*/ 5862000 w 12192000"/>
              <a:gd name="connsiteY6" fmla="*/ 3430587 h 3431384"/>
              <a:gd name="connsiteX7" fmla="*/ 0 w 12192000"/>
              <a:gd name="connsiteY7" fmla="*/ 3430587 h 3431384"/>
              <a:gd name="connsiteX8" fmla="*/ 0 w 12192000"/>
              <a:gd name="connsiteY8" fmla="*/ 0 h 3431384"/>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235295 w 12192000"/>
              <a:gd name="connsiteY4" fmla="*/ 3431384 h 3431384"/>
              <a:gd name="connsiteX5" fmla="*/ 6048147 w 12192000"/>
              <a:gd name="connsiteY5" fmla="*/ 3428118 h 3431384"/>
              <a:gd name="connsiteX6" fmla="*/ 5862000 w 12192000"/>
              <a:gd name="connsiteY6" fmla="*/ 3430587 h 3431384"/>
              <a:gd name="connsiteX7" fmla="*/ 0 w 12192000"/>
              <a:gd name="connsiteY7" fmla="*/ 3430587 h 3431384"/>
              <a:gd name="connsiteX8" fmla="*/ 0 w 12192000"/>
              <a:gd name="connsiteY8" fmla="*/ 0 h 343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31384">
                <a:moveTo>
                  <a:pt x="0" y="0"/>
                </a:moveTo>
                <a:lnTo>
                  <a:pt x="12192000" y="0"/>
                </a:lnTo>
                <a:lnTo>
                  <a:pt x="12192000" y="3430587"/>
                </a:lnTo>
                <a:lnTo>
                  <a:pt x="6330000" y="3430587"/>
                </a:lnTo>
                <a:lnTo>
                  <a:pt x="6235295" y="3431384"/>
                </a:lnTo>
                <a:lnTo>
                  <a:pt x="6048147" y="3428118"/>
                </a:lnTo>
                <a:lnTo>
                  <a:pt x="5862000" y="3430587"/>
                </a:lnTo>
                <a:lnTo>
                  <a:pt x="0" y="3430587"/>
                </a:lnTo>
                <a:lnTo>
                  <a:pt x="0" y="0"/>
                </a:lnTo>
                <a:close/>
              </a:path>
            </a:pathLst>
          </a:custGeom>
          <a:solidFill>
            <a:schemeClr val="tx1">
              <a:alpha val="10000"/>
            </a:schemeClr>
          </a:solidFill>
        </p:spPr>
        <p:txBody>
          <a:bodyPr wrap="square" lIns="612000">
            <a:noAutofit/>
          </a:bodyPr>
          <a:lstStyle/>
          <a:p>
            <a:r>
              <a:rPr lang="nl-NL"/>
              <a:t>Klik op het pictogram als u een afbeelding wilt toevoegen</a:t>
            </a:r>
            <a:endParaRPr lang="nl-NL" dirty="0"/>
          </a:p>
        </p:txBody>
      </p:sp>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8" name="Tijdelijke aanduiding voor datum 7"/>
          <p:cNvSpPr>
            <a:spLocks noGrp="1"/>
          </p:cNvSpPr>
          <p:nvPr>
            <p:ph type="dt" sz="half" idx="15"/>
          </p:nvPr>
        </p:nvSpPr>
        <p:spPr>
          <a:xfrm>
            <a:off x="635000" y="6543488"/>
            <a:ext cx="5003800" cy="264272"/>
          </a:xfrm>
        </p:spPr>
        <p:txBody>
          <a:bodyPr/>
          <a:lstStyle>
            <a:lvl1pPr>
              <a:defRPr>
                <a:solidFill>
                  <a:srgbClr val="595959"/>
                </a:solidFill>
              </a:defRPr>
            </a:lvl1pPr>
          </a:lstStyle>
          <a:p>
            <a:fld id="{D0AAFB9F-33B2-4DD0-B9C6-D396DAAEED7C}" type="datetime4">
              <a:rPr lang="nl-NL" smtClean="0"/>
              <a:pPr/>
              <a:t>24 september 2020</a:t>
            </a:fld>
            <a:endParaRPr lang="nl-NL" dirty="0"/>
          </a:p>
        </p:txBody>
      </p:sp>
      <p:sp>
        <p:nvSpPr>
          <p:cNvPr id="10" name="Tijdelijke aanduiding voor voettekst 8"/>
          <p:cNvSpPr>
            <a:spLocks noGrp="1"/>
          </p:cNvSpPr>
          <p:nvPr>
            <p:ph type="ftr" sz="quarter" idx="16"/>
          </p:nvPr>
        </p:nvSpPr>
        <p:spPr>
          <a:xfrm>
            <a:off x="635000" y="6221413"/>
            <a:ext cx="5003800" cy="322075"/>
          </a:xfrm>
        </p:spPr>
        <p:txBody>
          <a:bodyPr/>
          <a:lstStyle>
            <a:lvl1pPr>
              <a:defRPr>
                <a:solidFill>
                  <a:srgbClr val="595959"/>
                </a:solidFill>
              </a:defRPr>
            </a:lvl1pPr>
          </a:lstStyle>
          <a:p>
            <a:r>
              <a:rPr lang="nl-NL" dirty="0"/>
              <a:t>Koninklijk Nederlands Meteorologisch Instituut</a:t>
            </a:r>
          </a:p>
        </p:txBody>
      </p:sp>
    </p:spTree>
    <p:extLst>
      <p:ext uri="{BB962C8B-B14F-4D97-AF65-F5344CB8AC3E}">
        <p14:creationId xmlns:p14="http://schemas.microsoft.com/office/powerpoint/2010/main" val="2208528652"/>
      </p:ext>
    </p:extLst>
  </p:cSld>
  <p:clrMapOvr>
    <a:overrideClrMapping bg1="lt1" tx1="dk1" bg2="lt2" tx2="dk2" accent1="accent1" accent2="accent2" accent3="accent3" accent4="accent4" accent5="accent5" accent6="accent6" hlink="hlink" folHlink="folHlink"/>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2184709"/>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2260772557"/>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2_Afbeelding met titel">
    <p:bg>
      <p:bgPr>
        <a:blipFill dpi="0" rotWithShape="1">
          <a:blip r:embed="rId2">
            <a:lum/>
          </a:blip>
          <a:srcRect/>
          <a:stretch>
            <a:fillRect t="-20000" b="-20000"/>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40681107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accent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fld id="{E1CE641E-1A73-4831-8B2A-4EF52A95D666}" type="datetime4">
              <a:rPr lang="nl-NL" smtClean="0"/>
              <a:t>24 september 2020</a:t>
            </a:fld>
            <a:endParaRPr lang="nl-NL" dirty="0"/>
          </a:p>
        </p:txBody>
      </p:sp>
      <p:sp>
        <p:nvSpPr>
          <p:cNvPr id="10" name="Tijdelijke aanduiding voor voettekst 9"/>
          <p:cNvSpPr>
            <a:spLocks noGrp="1"/>
          </p:cNvSpPr>
          <p:nvPr>
            <p:ph type="ftr" sz="quarter" idx="15"/>
          </p:nvPr>
        </p:nvSpPr>
        <p:spPr/>
        <p:txBody>
          <a:bodyPr/>
          <a:lstStyle/>
          <a:p>
            <a:r>
              <a:rPr lang="nl-NL"/>
              <a:t>Koninklijk Nederlands Meteorologisch Instituut</a:t>
            </a:r>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550157991"/>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fld id="{3A0E21FA-2309-4641-8035-3DF7EDC6D0E1}"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1" name="Tijdelijke aanduiding voor voettekst 10"/>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89540566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fld id="{5C7BF670-A970-49C3-A01C-9906A8EA14DF}"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7"/>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743401176"/>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550024" y="1051200"/>
            <a:ext cx="5004000" cy="948047"/>
          </a:xfrm>
        </p:spPr>
        <p:txBody>
          <a:bodyPr/>
          <a:lstStyle>
            <a:lvl1pPr>
              <a:defRPr>
                <a:solidFill>
                  <a:schemeClr val="tx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fld id="{A68E4D2C-B2E2-432D-916C-3FBB3E911CB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5" name="Tijdelijke aanduiding voor voettekst 14"/>
          <p:cNvSpPr>
            <a:spLocks noGrp="1"/>
          </p:cNvSpPr>
          <p:nvPr>
            <p:ph type="ftr" sz="quarter" idx="2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68382586"/>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7" name="Tijdelijke aanduiding voor datum 6"/>
          <p:cNvSpPr>
            <a:spLocks noGrp="1"/>
          </p:cNvSpPr>
          <p:nvPr>
            <p:ph type="dt" sz="half" idx="22"/>
          </p:nvPr>
        </p:nvSpPr>
        <p:spPr/>
        <p:txBody>
          <a:bodyPr/>
          <a:lstStyle/>
          <a:p>
            <a:fld id="{327C98A0-514A-4B40-8381-C5261AC3A408}"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8" name="Tijdelijke aanduiding voor voettekst 7"/>
          <p:cNvSpPr>
            <a:spLocks noGrp="1"/>
          </p:cNvSpPr>
          <p:nvPr>
            <p:ph type="ftr" sz="quarter" idx="23"/>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pic>
        <p:nvPicPr>
          <p:cNvPr id="14" name="Afbeelding 13"/>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Tree>
    <p:extLst>
      <p:ext uri="{BB962C8B-B14F-4D97-AF65-F5344CB8AC3E}">
        <p14:creationId xmlns:p14="http://schemas.microsoft.com/office/powerpoint/2010/main" val="253687040"/>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pic>
        <p:nvPicPr>
          <p:cNvPr id="12" name="Afbeelding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9228A485-B945-42FC-83C2-AB1E27AA286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8" name="Tijdelijke aanduiding voor voettekst 7"/>
          <p:cNvSpPr>
            <a:spLocks noGrp="1"/>
          </p:cNvSpPr>
          <p:nvPr>
            <p:ph type="ftr" sz="quarter" idx="23"/>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862277981"/>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pic>
        <p:nvPicPr>
          <p:cNvPr id="11" name="Afbeelding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14" name="Tijdelijke aanduiding voor afbeelding 3"/>
          <p:cNvSpPr>
            <a:spLocks noGrp="1" noChangeAspect="1"/>
          </p:cNvSpPr>
          <p:nvPr>
            <p:ph type="pic" sz="quarter" idx="19"/>
          </p:nvPr>
        </p:nvSpPr>
        <p:spPr>
          <a:xfrm>
            <a:off x="3421851" y="3926077"/>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5" name="Tijdelijke aanduiding voor afbeelding 3"/>
          <p:cNvSpPr>
            <a:spLocks noGrp="1" noChangeAspect="1"/>
          </p:cNvSpPr>
          <p:nvPr>
            <p:ph type="pic" sz="quarter" idx="20"/>
          </p:nvPr>
        </p:nvSpPr>
        <p:spPr>
          <a:xfrm>
            <a:off x="3421851" y="4712093"/>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6" name="Tijdelijke aanduiding voor afbeelding 3"/>
          <p:cNvSpPr>
            <a:spLocks noGrp="1" noChangeAspect="1"/>
          </p:cNvSpPr>
          <p:nvPr>
            <p:ph type="pic" sz="quarter" idx="21"/>
          </p:nvPr>
        </p:nvSpPr>
        <p:spPr>
          <a:xfrm>
            <a:off x="3421851" y="5485583"/>
            <a:ext cx="541203" cy="540000"/>
          </a:xfrm>
          <a:blipFill>
            <a:blip r:embed="rId5"/>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3" name="Tijdelijke aanduiding voor datum 2"/>
          <p:cNvSpPr>
            <a:spLocks noGrp="1"/>
          </p:cNvSpPr>
          <p:nvPr>
            <p:ph type="dt" sz="half" idx="22"/>
          </p:nvPr>
        </p:nvSpPr>
        <p:spPr/>
        <p:txBody>
          <a:bodyPr/>
          <a:lstStyle>
            <a:lvl1pPr>
              <a:defRPr>
                <a:solidFill>
                  <a:schemeClr val="bg1">
                    <a:lumMod val="65000"/>
                    <a:lumOff val="35000"/>
                  </a:schemeClr>
                </a:solidFill>
              </a:defRPr>
            </a:lvl1pPr>
          </a:lstStyle>
          <a:p>
            <a:fld id="{92FE020F-D735-4E64-9B11-27A5887DCCF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4" name="Tijdelijke aanduiding voor voettekst 3"/>
          <p:cNvSpPr>
            <a:spLocks noGrp="1"/>
          </p:cNvSpPr>
          <p:nvPr>
            <p:ph type="ftr" sz="quarter" idx="23"/>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5" name="Tijdelijke aanduiding voor dianummer 4"/>
          <p:cNvSpPr>
            <a:spLocks noGrp="1"/>
          </p:cNvSpPr>
          <p:nvPr>
            <p:ph type="sldNum" sz="quarter" idx="24"/>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896145158"/>
      </p:ext>
    </p:extLst>
  </p:cSld>
  <p:clrMapOvr>
    <a:overrideClrMapping bg1="dk1" tx1="lt1" bg2="dk2" tx2="lt2" accent1="accent1" accent2="accent2" accent3="accent3" accent4="accent4" accent5="accent5" accent6="accent6" hlink="hlink" folHlink="folHlink"/>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srgbClr val="000000">
                  <a:tint val="75000"/>
                </a:srgb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srgbClr val="000000">
                    <a:tint val="75000"/>
                  </a:srgbClr>
                </a:solidFill>
              </a:rPr>
              <a:pPr/>
              <a:t>9/24/2020</a:t>
            </a:fld>
            <a:endParaRPr lang="en-US">
              <a:solidFill>
                <a:srgbClr val="000000">
                  <a:tint val="75000"/>
                </a:srgb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srgbClr val="000000">
                    <a:tint val="75000"/>
                  </a:srgbClr>
                </a:solidFill>
              </a:rPr>
              <a:pPr/>
              <a:t>‹#›</a:t>
            </a:fld>
            <a:endParaRPr>
              <a:solidFill>
                <a:srgbClr val="000000">
                  <a:tint val="75000"/>
                </a:srgbClr>
              </a:solidFill>
            </a:endParaRPr>
          </a:p>
        </p:txBody>
      </p:sp>
    </p:spTree>
    <p:extLst>
      <p:ext uri="{BB962C8B-B14F-4D97-AF65-F5344CB8AC3E}">
        <p14:creationId xmlns:p14="http://schemas.microsoft.com/office/powerpoint/2010/main" val="2288162908"/>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2_Titeldia verticaal">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 y="0"/>
            <a:ext cx="6102096"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4" name="Afbeelding 1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7" name="Rechthoek 16"/>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5" name="Rechthoek 14"/>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rotWithShape="1">
          <a:blip r:embed="rId4" cstate="print">
            <a:extLst>
              <a:ext uri="{28A0092B-C50C-407E-A947-70E740481C1C}">
                <a14:useLocalDpi xmlns:a14="http://schemas.microsoft.com/office/drawing/2010/main" val="0"/>
              </a:ext>
            </a:extLst>
          </a:blip>
          <a:srcRect t="22113"/>
          <a:stretch/>
        </p:blipFill>
        <p:spPr>
          <a:xfrm>
            <a:off x="1525260" y="0"/>
            <a:ext cx="9144019" cy="1559717"/>
          </a:xfrm>
          <a:prstGeom prst="rect">
            <a:avLst/>
          </a:prstGeom>
        </p:spPr>
      </p:pic>
    </p:spTree>
    <p:extLst>
      <p:ext uri="{BB962C8B-B14F-4D97-AF65-F5344CB8AC3E}">
        <p14:creationId xmlns:p14="http://schemas.microsoft.com/office/powerpoint/2010/main" val="3865201109"/>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1_Titeldia verticaal">
    <p:bg>
      <p:bgPr>
        <a:blipFill dpi="0" rotWithShape="1">
          <a:blip r:embed="rId2">
            <a:lum/>
          </a:blip>
          <a:srcRect/>
          <a:stretch>
            <a:fillRect t="-48000" b="-48000"/>
          </a:stretch>
        </a:blipFill>
        <a:effectLst/>
      </p:bgPr>
    </p:bg>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244" y="0"/>
            <a:ext cx="6177514"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4" name="Afbeelding 1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7" name="Rechthoek 16"/>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5" name="Rechthoek 14"/>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rotWithShape="1">
          <a:blip r:embed="rId4" cstate="print">
            <a:extLst>
              <a:ext uri="{28A0092B-C50C-407E-A947-70E740481C1C}">
                <a14:useLocalDpi xmlns:a14="http://schemas.microsoft.com/office/drawing/2010/main" val="0"/>
              </a:ext>
            </a:extLst>
          </a:blip>
          <a:srcRect t="22113"/>
          <a:stretch/>
        </p:blipFill>
        <p:spPr>
          <a:xfrm>
            <a:off x="1525260" y="0"/>
            <a:ext cx="9144019" cy="1559717"/>
          </a:xfrm>
          <a:prstGeom prst="rect">
            <a:avLst/>
          </a:prstGeom>
        </p:spPr>
      </p:pic>
    </p:spTree>
    <p:extLst>
      <p:ext uri="{BB962C8B-B14F-4D97-AF65-F5344CB8AC3E}">
        <p14:creationId xmlns:p14="http://schemas.microsoft.com/office/powerpoint/2010/main" val="1487012969"/>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0" name="Rechthoek 9"/>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7" name="Afbeelding 6"/>
          <p:cNvPicPr>
            <a:picLocks noChangeAspect="1"/>
          </p:cNvPicPr>
          <p:nvPr userDrawn="1"/>
        </p:nvPicPr>
        <p:blipFill rotWithShape="1">
          <a:blip r:embed="rId2" cstate="print">
            <a:extLst>
              <a:ext uri="{28A0092B-C50C-407E-A947-70E740481C1C}">
                <a14:useLocalDpi xmlns:a14="http://schemas.microsoft.com/office/drawing/2010/main" val="0"/>
              </a:ext>
            </a:extLst>
          </a:blip>
          <a:srcRect t="22113"/>
          <a:stretch/>
        </p:blipFill>
        <p:spPr>
          <a:xfrm>
            <a:off x="1525260" y="0"/>
            <a:ext cx="9144019" cy="1559717"/>
          </a:xfrm>
          <a:prstGeom prst="rect">
            <a:avLst/>
          </a:prstGeom>
        </p:spPr>
      </p:pic>
    </p:spTree>
    <p:extLst>
      <p:ext uri="{BB962C8B-B14F-4D97-AF65-F5344CB8AC3E}">
        <p14:creationId xmlns:p14="http://schemas.microsoft.com/office/powerpoint/2010/main" val="864395998"/>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buClr>
                <a:schemeClr val="bg2"/>
              </a:buClr>
              <a:tabLst>
                <a:tab pos="1619250" algn="l"/>
              </a:tabLst>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4205" y="3888000"/>
            <a:ext cx="5004595" cy="2333413"/>
          </a:xfrm>
        </p:spPr>
        <p:txBody>
          <a:bodyPr anchor="t" anchorCtr="0"/>
          <a:lstStyle>
            <a:lvl1pPr>
              <a:defRPr>
                <a:solidFill>
                  <a:schemeClr val="bg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jdelijke aanduiding voor datum 2"/>
          <p:cNvSpPr>
            <a:spLocks noGrp="1"/>
          </p:cNvSpPr>
          <p:nvPr>
            <p:ph type="dt" sz="half" idx="15"/>
          </p:nvPr>
        </p:nvSpPr>
        <p:spPr/>
        <p:txBody>
          <a:bodyPr/>
          <a:lstStyle>
            <a:lvl1pPr>
              <a:defRPr>
                <a:solidFill>
                  <a:schemeClr val="bg1">
                    <a:lumMod val="65000"/>
                    <a:lumOff val="35000"/>
                  </a:schemeClr>
                </a:solidFill>
              </a:defRPr>
            </a:lvl1pPr>
          </a:lstStyle>
          <a:p>
            <a:fld id="{5F6FE448-0D39-45E0-AB60-2E01E4A2028E}" type="datetime4">
              <a:rPr lang="nl-NL" smtClean="0"/>
              <a:t>24 september 2020</a:t>
            </a:fld>
            <a:endParaRPr lang="nl-NL" dirty="0"/>
          </a:p>
        </p:txBody>
      </p:sp>
      <p:sp>
        <p:nvSpPr>
          <p:cNvPr id="4" name="Tijdelijke aanduiding voor voettekst 3"/>
          <p:cNvSpPr>
            <a:spLocks noGrp="1"/>
          </p:cNvSpPr>
          <p:nvPr>
            <p:ph type="ftr" sz="quarter" idx="16"/>
          </p:nvPr>
        </p:nvSpPr>
        <p:spPr/>
        <p:txBody>
          <a:bodyPr/>
          <a:lstStyle>
            <a:lvl1pPr>
              <a:defRPr>
                <a:solidFill>
                  <a:schemeClr val="bg1">
                    <a:lumMod val="65000"/>
                    <a:lumOff val="35000"/>
                  </a:schemeClr>
                </a:solidFill>
              </a:defRPr>
            </a:lvl1pPr>
          </a:lstStyle>
          <a:p>
            <a:r>
              <a:rPr lang="nl-NL"/>
              <a:t>Koninklijk Nederlands Meteorologisch Instituut</a:t>
            </a:r>
            <a:endParaRPr lang="nl-NL" dirty="0"/>
          </a:p>
        </p:txBody>
      </p:sp>
      <p:sp>
        <p:nvSpPr>
          <p:cNvPr id="5" name="Tijdelijke aanduiding voor dianummer 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2168891579"/>
      </p:ext>
    </p:extLst>
  </p:cSld>
  <p:clrMapOvr>
    <a:overrideClrMapping bg1="dk1" tx1="lt1" bg2="dk2" tx2="lt2" accent1="accent1" accent2="accent2" accent3="accent3" accent4="accent4" accent5="accent5" accent6="accent6" hlink="hlink" folHlink="folHlink"/>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1_Titeldia afbeelding verticaal">
    <p:spTree>
      <p:nvGrpSpPr>
        <p:cNvPr id="1" name=""/>
        <p:cNvGrpSpPr/>
        <p:nvPr/>
      </p:nvGrpSpPr>
      <p:grpSpPr>
        <a:xfrm>
          <a:off x="0" y="0"/>
          <a:ext cx="0" cy="0"/>
          <a:chOff x="0" y="0"/>
          <a:chExt cx="0" cy="0"/>
        </a:xfrm>
      </p:grpSpPr>
      <p:sp>
        <p:nvSpPr>
          <p:cNvPr id="32" name="Tijdelijke aanduiding voor afbeelding 31"/>
          <p:cNvSpPr>
            <a:spLocks noGrp="1"/>
          </p:cNvSpPr>
          <p:nvPr>
            <p:ph type="pic" sz="quarter" idx="22"/>
          </p:nvPr>
        </p:nvSpPr>
        <p:spPr>
          <a:xfrm>
            <a:off x="-3175" y="0"/>
            <a:ext cx="6099175" cy="6858000"/>
          </a:xfrm>
          <a:custGeom>
            <a:avLst/>
            <a:gdLst>
              <a:gd name="connsiteX0" fmla="*/ 0 w 6099175"/>
              <a:gd name="connsiteY0" fmla="*/ 0 h 6858000"/>
              <a:gd name="connsiteX1" fmla="*/ 5776763 w 6099175"/>
              <a:gd name="connsiteY1" fmla="*/ 0 h 6858000"/>
              <a:gd name="connsiteX2" fmla="*/ 5776763 w 6099175"/>
              <a:gd name="connsiteY2" fmla="*/ 1144800 h 6858000"/>
              <a:gd name="connsiteX3" fmla="*/ 6099175 w 6099175"/>
              <a:gd name="connsiteY3" fmla="*/ 1144800 h 6858000"/>
              <a:gd name="connsiteX4" fmla="*/ 6099175 w 6099175"/>
              <a:gd name="connsiteY4" fmla="*/ 6541200 h 6858000"/>
              <a:gd name="connsiteX5" fmla="*/ 5776595 w 6099175"/>
              <a:gd name="connsiteY5" fmla="*/ 6541200 h 6858000"/>
              <a:gd name="connsiteX6" fmla="*/ 5776595 w 6099175"/>
              <a:gd name="connsiteY6" fmla="*/ 6858000 h 6858000"/>
              <a:gd name="connsiteX7" fmla="*/ 0 w 609917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9175" h="6858000">
                <a:moveTo>
                  <a:pt x="0" y="0"/>
                </a:moveTo>
                <a:lnTo>
                  <a:pt x="5776763" y="0"/>
                </a:lnTo>
                <a:lnTo>
                  <a:pt x="5776763" y="1144800"/>
                </a:lnTo>
                <a:lnTo>
                  <a:pt x="6099175" y="1144800"/>
                </a:lnTo>
                <a:lnTo>
                  <a:pt x="6099175" y="6541200"/>
                </a:lnTo>
                <a:lnTo>
                  <a:pt x="5776595" y="6541200"/>
                </a:lnTo>
                <a:lnTo>
                  <a:pt x="5776595" y="6858000"/>
                </a:lnTo>
                <a:lnTo>
                  <a:pt x="0" y="6858000"/>
                </a:lnTo>
                <a:close/>
              </a:path>
            </a:pathLst>
          </a:custGeom>
          <a:solidFill>
            <a:schemeClr val="bg1">
              <a:lumMod val="85000"/>
            </a:schemeClr>
          </a:solidFill>
        </p:spPr>
        <p:txBody>
          <a:bodyPr wrap="square" lIns="612000" anchor="ctr" anchorCtr="0">
            <a:noAutofit/>
          </a:bodyPr>
          <a:lstStyle/>
          <a:p>
            <a:r>
              <a:rPr lang="nl-NL"/>
              <a:t>Klik op het pictogram als u een afbeelding wilt toevoegen</a:t>
            </a:r>
          </a:p>
        </p:txBody>
      </p:sp>
      <p:sp>
        <p:nvSpPr>
          <p:cNvPr id="16" name="Rechthoek 15"/>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1" name="Rechthoek 2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24"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14" name="Afbeelding 1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19" name="Rechthoek 18"/>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1" name="Tijdelijke aanduiding voor datum 10"/>
          <p:cNvSpPr>
            <a:spLocks noGrp="1"/>
          </p:cNvSpPr>
          <p:nvPr>
            <p:ph type="dt" sz="half" idx="23"/>
          </p:nvPr>
        </p:nvSpPr>
        <p:spPr/>
        <p:txBody>
          <a:bodyPr/>
          <a:lstStyle/>
          <a:p>
            <a:endParaRPr lang="nl-NL" dirty="0">
              <a:solidFill>
                <a:srgbClr val="000000">
                  <a:lumMod val="65000"/>
                  <a:lumOff val="35000"/>
                </a:srgbClr>
              </a:solidFill>
            </a:endParaRPr>
          </a:p>
        </p:txBody>
      </p:sp>
      <p:sp>
        <p:nvSpPr>
          <p:cNvPr id="12" name="Tijdelijke aanduiding voor voettekst 11"/>
          <p:cNvSpPr>
            <a:spLocks noGrp="1"/>
          </p:cNvSpPr>
          <p:nvPr>
            <p:ph type="ftr" sz="quarter" idx="24"/>
          </p:nvPr>
        </p:nvSpPr>
        <p:spPr/>
        <p:txBody>
          <a:bodyPr/>
          <a:lstStyle/>
          <a:p>
            <a:endParaRPr lang="nl-NL" dirty="0">
              <a:solidFill>
                <a:srgbClr val="000000">
                  <a:lumMod val="65000"/>
                  <a:lumOff val="35000"/>
                </a:srgbClr>
              </a:solidFill>
            </a:endParaRPr>
          </a:p>
        </p:txBody>
      </p:sp>
      <p:sp>
        <p:nvSpPr>
          <p:cNvPr id="15" name="Tijdelijke aanduiding voor dianummer 14"/>
          <p:cNvSpPr>
            <a:spLocks noGrp="1"/>
          </p:cNvSpPr>
          <p:nvPr>
            <p:ph type="sldNum" sz="quarter" idx="25"/>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17" name="Titel 1"/>
          <p:cNvSpPr>
            <a:spLocks noGrp="1"/>
          </p:cNvSpPr>
          <p:nvPr>
            <p:ph type="ctrTitle"/>
          </p:nvPr>
        </p:nvSpPr>
        <p:spPr>
          <a:xfrm>
            <a:off x="6553200" y="1885467"/>
            <a:ext cx="5004000" cy="233640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sp>
        <p:nvSpPr>
          <p:cNvPr id="18" name="Ondertitel 2"/>
          <p:cNvSpPr>
            <a:spLocks noGrp="1"/>
          </p:cNvSpPr>
          <p:nvPr>
            <p:ph type="subTitle" idx="1"/>
          </p:nvPr>
        </p:nvSpPr>
        <p:spPr>
          <a:xfrm>
            <a:off x="6553200" y="4218267"/>
            <a:ext cx="5004000" cy="1613786"/>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Tree>
    <p:extLst>
      <p:ext uri="{BB962C8B-B14F-4D97-AF65-F5344CB8AC3E}">
        <p14:creationId xmlns:p14="http://schemas.microsoft.com/office/powerpoint/2010/main" val="1563451503"/>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tx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350" y="0"/>
            <a:ext cx="12198350" cy="1066800"/>
          </a:xfrm>
          <a:prstGeom prst="rect">
            <a:avLst/>
          </a:prstGeom>
        </p:spPr>
      </p:pic>
      <p:sp>
        <p:nvSpPr>
          <p:cNvPr id="21" name="Rechthoek 2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5" name="Tijdelijke aanduiding voor datum 4"/>
          <p:cNvSpPr>
            <a:spLocks noGrp="1"/>
          </p:cNvSpPr>
          <p:nvPr>
            <p:ph type="dt" sz="half" idx="20"/>
          </p:nvPr>
        </p:nvSpPr>
        <p:spPr/>
        <p:txBody>
          <a:bodyPr/>
          <a:lstStyle/>
          <a:p>
            <a:fld id="{227A3171-06C3-400E-B052-59913C75B3F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21"/>
          </p:nvPr>
        </p:nvSpPr>
        <p:spPr/>
        <p:txBody>
          <a:bodyPr/>
          <a:lstStyle/>
          <a:p>
            <a:r>
              <a:rPr lang="en-US" dirty="0" err="1">
                <a:solidFill>
                  <a:srgbClr val="000000">
                    <a:lumMod val="65000"/>
                    <a:lumOff val="35000"/>
                  </a:srgbClr>
                </a:solidFill>
              </a:rPr>
              <a:t>Koninklijk</a:t>
            </a:r>
            <a:r>
              <a:rPr lang="en-US" dirty="0">
                <a:solidFill>
                  <a:srgbClr val="000000">
                    <a:lumMod val="65000"/>
                    <a:lumOff val="35000"/>
                  </a:srgbClr>
                </a:solidFill>
              </a:rPr>
              <a:t> </a:t>
            </a:r>
            <a:r>
              <a:rPr lang="en-US" dirty="0" err="1">
                <a:solidFill>
                  <a:srgbClr val="000000">
                    <a:lumMod val="65000"/>
                    <a:lumOff val="35000"/>
                  </a:srgbClr>
                </a:solidFill>
              </a:rPr>
              <a:t>Nederlands</a:t>
            </a:r>
            <a:r>
              <a:rPr lang="en-US" dirty="0">
                <a:solidFill>
                  <a:srgbClr val="000000">
                    <a:lumMod val="65000"/>
                    <a:lumOff val="35000"/>
                  </a:srgbClr>
                </a:solidFill>
              </a:rPr>
              <a:t> </a:t>
            </a:r>
            <a:r>
              <a:rPr lang="en-US" dirty="0" err="1">
                <a:solidFill>
                  <a:srgbClr val="000000">
                    <a:lumMod val="65000"/>
                    <a:lumOff val="35000"/>
                  </a:srgbClr>
                </a:solidFill>
              </a:rPr>
              <a:t>Meteorologisch</a:t>
            </a:r>
            <a:r>
              <a:rPr lang="en-US" dirty="0">
                <a:solidFill>
                  <a:srgbClr val="000000">
                    <a:lumMod val="65000"/>
                    <a:lumOff val="35000"/>
                  </a:srgbClr>
                </a:solidFill>
              </a:rPr>
              <a:t> </a:t>
            </a:r>
            <a:r>
              <a:rPr lang="en-US" dirty="0" err="1">
                <a:solidFill>
                  <a:srgbClr val="000000">
                    <a:lumMod val="65000"/>
                    <a:lumOff val="35000"/>
                  </a:srgbClr>
                </a:solidFill>
              </a:rPr>
              <a:t>Instituut</a:t>
            </a:r>
            <a:endParaRPr lang="nl-NL" dirty="0">
              <a:solidFill>
                <a:srgbClr val="000000">
                  <a:lumMod val="65000"/>
                  <a:lumOff val="35000"/>
                </a:srgbClr>
              </a:solidFill>
            </a:endParaRPr>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Tree>
    <p:extLst>
      <p:ext uri="{BB962C8B-B14F-4D97-AF65-F5344CB8AC3E}">
        <p14:creationId xmlns:p14="http://schemas.microsoft.com/office/powerpoint/2010/main" val="1997382884"/>
      </p:ext>
    </p:extLst>
  </p:cSld>
  <p:clrMapOvr>
    <a:masterClrMapping/>
  </p:clrMapOvr>
  <p:extLst mod="1">
    <p:ext uri="{DCECCB84-F9BA-43D5-87BE-67443E8EF086}">
      <p15:sldGuideLst xmlns:p15="http://schemas.microsoft.com/office/powerpoint/2012/main"/>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tx1"/>
              </a:buClr>
              <a:buFont typeface="+mj-lt"/>
              <a:buAutoNum type="arabicPeriod"/>
              <a:defRPr>
                <a:solidFill>
                  <a:schemeClr val="tx1"/>
                </a:solidFill>
              </a:defRPr>
            </a:lvl1pPr>
            <a:lvl2pPr marL="684000" indent="-2160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6" name="Rechthoek 15"/>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6" name="Titel 5"/>
          <p:cNvSpPr>
            <a:spLocks noGrp="1"/>
          </p:cNvSpPr>
          <p:nvPr>
            <p:ph type="title"/>
          </p:nvPr>
        </p:nvSpPr>
        <p:spPr>
          <a:xfrm>
            <a:off x="6553200" y="1051200"/>
            <a:ext cx="5004000" cy="948047"/>
          </a:xfrm>
        </p:spPr>
        <p:txBody>
          <a:bodyPr/>
          <a:lstStyle>
            <a:lvl1pPr>
              <a:defRPr>
                <a:solidFill>
                  <a:schemeClr val="tx1"/>
                </a:solidFill>
              </a:defRPr>
            </a:lvl1pPr>
          </a:lstStyle>
          <a:p>
            <a:r>
              <a:rPr lang="nl-NL"/>
              <a:t>Klik om de stijl te bewerken</a:t>
            </a:r>
            <a:endParaRPr lang="nl-NL" dirty="0"/>
          </a:p>
        </p:txBody>
      </p:sp>
      <p:sp>
        <p:nvSpPr>
          <p:cNvPr id="14" name="Tijdelijke aanduiding voor afbeelding 21"/>
          <p:cNvSpPr>
            <a:spLocks noGrp="1"/>
          </p:cNvSpPr>
          <p:nvPr>
            <p:ph type="pic" sz="quarter" idx="10"/>
          </p:nvPr>
        </p:nvSpPr>
        <p:spPr>
          <a:xfrm>
            <a:off x="0" y="0"/>
            <a:ext cx="6098242" cy="6858000"/>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8242" h="6858000">
                <a:moveTo>
                  <a:pt x="0" y="0"/>
                </a:moveTo>
                <a:lnTo>
                  <a:pt x="5862000" y="0"/>
                </a:lnTo>
                <a:lnTo>
                  <a:pt x="5862000" y="708025"/>
                </a:lnTo>
                <a:lnTo>
                  <a:pt x="6098242" y="708025"/>
                </a:lnTo>
                <a:lnTo>
                  <a:pt x="6098242" y="6620400"/>
                </a:lnTo>
                <a:lnTo>
                  <a:pt x="5862000" y="6620400"/>
                </a:lnTo>
                <a:lnTo>
                  <a:pt x="5862000" y="6858000"/>
                </a:lnTo>
                <a:lnTo>
                  <a:pt x="0" y="6858000"/>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
        <p:nvSpPr>
          <p:cNvPr id="17" name="Tijdelijke aanduiding voor datum 16"/>
          <p:cNvSpPr>
            <a:spLocks noGrp="1"/>
          </p:cNvSpPr>
          <p:nvPr>
            <p:ph type="dt" sz="half" idx="14"/>
          </p:nvPr>
        </p:nvSpPr>
        <p:spPr/>
        <p:txBody>
          <a:bodyPr/>
          <a:lstStyle/>
          <a:p>
            <a:fld id="{D833E77A-954C-47BA-BEDE-544396AD848A}"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8" name="Tijdelijke aanduiding voor voettekst 17"/>
          <p:cNvSpPr>
            <a:spLocks noGrp="1"/>
          </p:cNvSpPr>
          <p:nvPr>
            <p:ph type="ftr" sz="quarter" idx="15"/>
          </p:nvPr>
        </p:nvSpPr>
        <p:spPr/>
        <p:txBody>
          <a:bodyPr/>
          <a:lstStyle>
            <a:lvl1pPr>
              <a:defRPr/>
            </a:lvl1pPr>
          </a:lstStyle>
          <a:p>
            <a:r>
              <a:rPr lang="nl-NL" dirty="0">
                <a:solidFill>
                  <a:srgbClr val="000000">
                    <a:lumMod val="65000"/>
                    <a:lumOff val="35000"/>
                  </a:srgbClr>
                </a:solidFill>
              </a:rPr>
              <a:t>Koninklijk Nederlands Meteorologisch Instituut</a:t>
            </a: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270653217"/>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tx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Rechthoek 1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0" name="Tijdelijke aanduiding voor datum 9"/>
          <p:cNvSpPr>
            <a:spLocks noGrp="1"/>
          </p:cNvSpPr>
          <p:nvPr>
            <p:ph type="dt" sz="half" idx="14"/>
          </p:nvPr>
        </p:nvSpPr>
        <p:spPr/>
        <p:txBody>
          <a:bodyPr/>
          <a:lstStyle/>
          <a:p>
            <a:fld id="{48898F1F-8562-49B3-A6FE-C0F21245651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686480013"/>
      </p:ext>
    </p:extLst>
  </p:cSld>
  <p:clrMapOvr>
    <a:masterClrMapping/>
  </p:clrMapOvr>
  <p:extLst mod="1">
    <p:ext uri="{DCECCB84-F9BA-43D5-87BE-67443E8EF086}">
      <p15:sldGuideLst xmlns:p15="http://schemas.microsoft.com/office/powerpoint/2012/main">
        <p15:guide id="1" orient="horz" pos="1661" userDrawn="1">
          <p15:clr>
            <a:srgbClr val="FBAE40"/>
          </p15:clr>
        </p15:guide>
        <p15:guide id="2" orient="horz" pos="2659" userDrawn="1">
          <p15:clr>
            <a:srgbClr val="FBAE40"/>
          </p15:clr>
        </p15:guide>
      </p15:sldGuideLst>
    </p:ext>
  </p:extLs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fld id="{F223BE76-68A6-4D79-955A-D7B1CC9B75D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5" name="Tijdelijke aanduiding voor voettekst 14"/>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232831690"/>
      </p:ext>
    </p:extLst>
  </p:cSld>
  <p:clrMapOvr>
    <a:masterClrMapping/>
  </p:clrMapOvr>
  <p:extLst mod="1">
    <p:ext uri="{DCECCB84-F9BA-43D5-87BE-67443E8EF086}">
      <p15:sldGuideLst xmlns:p15="http://schemas.microsoft.com/office/powerpoint/2012/main"/>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fld id="{BDAAD96E-008C-4A4C-BDD7-DB146A42BEAB}"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7" name="Tijdelijke aanduiding voor voettekst 16"/>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559803804"/>
      </p:ext>
    </p:extLst>
  </p:cSld>
  <p:clrMapOvr>
    <a:masterClrMapping/>
  </p:clrMapOvr>
  <p:extLst mod="1">
    <p:ext uri="{DCECCB84-F9BA-43D5-87BE-67443E8EF086}">
      <p15:sldGuideLst xmlns:p15="http://schemas.microsoft.com/office/powerpoint/2012/main">
        <p15:guide id="1" pos="3988" userDrawn="1">
          <p15:clr>
            <a:srgbClr val="FBAE40"/>
          </p15:clr>
        </p15:guide>
        <p15:guide id="2" pos="3693" userDrawn="1">
          <p15:clr>
            <a:srgbClr val="FBAE40"/>
          </p15:clr>
        </p15:guide>
        <p15:guide id="3" orient="horz" pos="1661" userDrawn="1">
          <p15:clr>
            <a:srgbClr val="FBAE40"/>
          </p15:clr>
        </p15:guide>
      </p15:sldGuideLst>
    </p:ext>
  </p:extLst>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fld id="{F0C649C8-9C23-49C1-9866-6BB82DF60DB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3" name="Tijdelijke aanduiding voor voettekst 12"/>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690579479"/>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fld id="{985FDD1D-963E-4E91-B5EF-F0834DB9597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322892973"/>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fld id="{E96AEF65-E7F2-4530-8B74-B5ACE58786E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8" name="Tijdelijke aanduiding voor voettekst 17"/>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186542516"/>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bg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bg1"/>
                </a:solidFill>
              </a:defRPr>
            </a:lvl1pPr>
          </a:lstStyle>
          <a:p>
            <a:fld id="{693D80E4-50E9-4620-9991-B7F7890784D3}" type="datetime4">
              <a:rPr lang="nl-NL" smtClean="0">
                <a:solidFill>
                  <a:srgbClr val="000000"/>
                </a:solidFill>
              </a:rPr>
              <a:pPr/>
              <a:t>24 september 2020</a:t>
            </a:fld>
            <a:endParaRPr lang="nl-NL" dirty="0">
              <a:solidFill>
                <a:srgbClr val="000000"/>
              </a:solidFill>
            </a:endParaRPr>
          </a:p>
        </p:txBody>
      </p:sp>
      <p:sp>
        <p:nvSpPr>
          <p:cNvPr id="10" name="Tijdelijke aanduiding voor voettekst 9"/>
          <p:cNvSpPr>
            <a:spLocks noGrp="1"/>
          </p:cNvSpPr>
          <p:nvPr>
            <p:ph type="ftr" sz="quarter" idx="11"/>
          </p:nvPr>
        </p:nvSpPr>
        <p:spPr/>
        <p:txBody>
          <a:bodyPr/>
          <a:lstStyle>
            <a:lvl1pPr>
              <a:defRPr>
                <a:solidFill>
                  <a:schemeClr val="bg1"/>
                </a:solidFill>
              </a:defRPr>
            </a:lvl1pPr>
          </a:lstStyle>
          <a:p>
            <a:r>
              <a:rPr lang="nl-NL">
                <a:solidFill>
                  <a:srgbClr val="000000"/>
                </a:solidFill>
              </a:rPr>
              <a:t>Koninklijk Nederlands Meteorologisch Instituut</a:t>
            </a:r>
            <a:endParaRPr lang="nl-NL" dirty="0">
              <a:solidFill>
                <a:srgbClr val="000000"/>
              </a:solidFill>
            </a:endParaRPr>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solidFill>
                  <a:srgbClr val="EDF7FB"/>
                </a:solidFill>
              </a:rPr>
              <a:pPr/>
              <a:t>‹#›</a:t>
            </a:fld>
            <a:endParaRPr lang="nl-NL" dirty="0">
              <a:solidFill>
                <a:srgbClr val="EDF7FB"/>
              </a:solidFill>
            </a:endParaRPr>
          </a:p>
        </p:txBody>
      </p:sp>
    </p:spTree>
    <p:extLst>
      <p:ext uri="{BB962C8B-B14F-4D97-AF65-F5344CB8AC3E}">
        <p14:creationId xmlns:p14="http://schemas.microsoft.com/office/powerpoint/2010/main" val="2706761908"/>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alpha val="10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fld id="{8C14C7B9-276C-4063-9E37-EB5E93A388F3}" type="datetime4">
              <a:rPr lang="nl-NL" smtClean="0"/>
              <a:t>24 september 2020</a:t>
            </a:fld>
            <a:endParaRPr lang="nl-NL" dirty="0"/>
          </a:p>
        </p:txBody>
      </p:sp>
      <p:sp>
        <p:nvSpPr>
          <p:cNvPr id="10" name="Tijdelijke aanduiding voor voettekst 9"/>
          <p:cNvSpPr>
            <a:spLocks noGrp="1"/>
          </p:cNvSpPr>
          <p:nvPr>
            <p:ph type="ftr" sz="quarter" idx="16"/>
          </p:nvPr>
        </p:nvSpPr>
        <p:spPr/>
        <p:txBody>
          <a:bodyPr/>
          <a:lstStyle/>
          <a:p>
            <a:r>
              <a:rPr lang="nl-NL"/>
              <a:t>Koninklijk Nederlands Meteorologisch Instituut</a:t>
            </a:r>
            <a:endParaRPr lang="nl-NL" dirty="0"/>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4140390179"/>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accent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fld id="{7092A3B8-C5B1-40E0-927C-EB26D5E7E5E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7" name="Tijdelijke aanduiding voor voettekst 6"/>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767921017"/>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buFont typeface="Arial" charset="0"/>
              <a:buNone/>
            </a:pPr>
            <a:endParaRPr lang="nl-NL" sz="1000">
              <a:solidFill>
                <a:srgbClr val="FFFFFF"/>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accent1"/>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6" name="Rechthoek 15"/>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fld id="{1A03F8C6-C944-46F1-86AB-681B90059300}"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2"/>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925461782"/>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tx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Rechthoek 9"/>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3" name="Tijdelijke aanduiding voor datum 12"/>
          <p:cNvSpPr>
            <a:spLocks noGrp="1"/>
          </p:cNvSpPr>
          <p:nvPr>
            <p:ph type="dt" sz="half" idx="11"/>
          </p:nvPr>
        </p:nvSpPr>
        <p:spPr/>
        <p:txBody>
          <a:bodyPr/>
          <a:lstStyle/>
          <a:p>
            <a:fld id="{E05DC1AA-CF9E-4788-9EA9-86E5552B04B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13"/>
          <p:cNvSpPr>
            <a:spLocks noGrp="1"/>
          </p:cNvSpPr>
          <p:nvPr>
            <p:ph type="ftr" sz="quarter" idx="12"/>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027600246"/>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8" name="Tijdelijke aanduiding voor afbeelding 9"/>
          <p:cNvSpPr>
            <a:spLocks noGrp="1"/>
          </p:cNvSpPr>
          <p:nvPr>
            <p:ph type="pic" sz="quarter" idx="24"/>
          </p:nvPr>
        </p:nvSpPr>
        <p:spPr>
          <a:xfrm>
            <a:off x="6096000" y="-2381"/>
            <a:ext cx="6096000" cy="6860381"/>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0" h="6860381">
                <a:moveTo>
                  <a:pt x="229238" y="0"/>
                </a:moveTo>
                <a:lnTo>
                  <a:pt x="6091238" y="0"/>
                </a:lnTo>
                <a:lnTo>
                  <a:pt x="6091238" y="2381"/>
                </a:lnTo>
                <a:lnTo>
                  <a:pt x="6096000" y="2381"/>
                </a:lnTo>
                <a:lnTo>
                  <a:pt x="6096000" y="6860381"/>
                </a:lnTo>
                <a:lnTo>
                  <a:pt x="6095999" y="6860381"/>
                </a:lnTo>
                <a:lnTo>
                  <a:pt x="3832225" y="6860381"/>
                </a:lnTo>
                <a:lnTo>
                  <a:pt x="232201" y="6860381"/>
                </a:lnTo>
                <a:lnTo>
                  <a:pt x="232201" y="6626381"/>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11" name="Tijdelijke aanduiding voor datum 10"/>
          <p:cNvSpPr>
            <a:spLocks noGrp="1"/>
          </p:cNvSpPr>
          <p:nvPr>
            <p:ph type="dt" sz="half" idx="25"/>
          </p:nvPr>
        </p:nvSpPr>
        <p:spPr/>
        <p:txBody>
          <a:bodyPr/>
          <a:lstStyle/>
          <a:p>
            <a:fld id="{BC14604E-ED38-42BA-BF5F-0793520F3417}"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140699079"/>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Afbeelding verticaal kleur">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4" name="Rechthoek 13"/>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2" name="Titel 1"/>
          <p:cNvSpPr>
            <a:spLocks noGrp="1"/>
          </p:cNvSpPr>
          <p:nvPr>
            <p:ph type="title"/>
          </p:nvPr>
        </p:nvSpPr>
        <p:spPr>
          <a:xfrm>
            <a:off x="634206" y="1051200"/>
            <a:ext cx="5004594" cy="948047"/>
          </a:xfrm>
        </p:spPr>
        <p:txBody>
          <a:bodyPr/>
          <a:lstStyle>
            <a:lvl1pPr>
              <a:defRPr>
                <a:solidFill>
                  <a:schemeClr val="tx1"/>
                </a:solidFill>
              </a:defRPr>
            </a:lvl1pPr>
          </a:lstStyle>
          <a:p>
            <a:r>
              <a:rPr lang="nl-NL"/>
              <a:t>Klik om de stijl te bewerken</a:t>
            </a:r>
            <a:endParaRPr lang="nl-NL" dirty="0"/>
          </a:p>
        </p:txBody>
      </p:sp>
      <p:sp>
        <p:nvSpPr>
          <p:cNvPr id="11" name="Tijdelijke aanduiding voor afbeelding 9"/>
          <p:cNvSpPr>
            <a:spLocks noGrp="1"/>
          </p:cNvSpPr>
          <p:nvPr>
            <p:ph type="pic" sz="quarter" idx="24"/>
          </p:nvPr>
        </p:nvSpPr>
        <p:spPr>
          <a:xfrm>
            <a:off x="6096000" y="-2381"/>
            <a:ext cx="6096000" cy="6860381"/>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0" h="6860381">
                <a:moveTo>
                  <a:pt x="229238" y="0"/>
                </a:moveTo>
                <a:lnTo>
                  <a:pt x="6091238" y="0"/>
                </a:lnTo>
                <a:lnTo>
                  <a:pt x="6091238" y="2381"/>
                </a:lnTo>
                <a:lnTo>
                  <a:pt x="6096000" y="2381"/>
                </a:lnTo>
                <a:lnTo>
                  <a:pt x="6096000" y="6860381"/>
                </a:lnTo>
                <a:lnTo>
                  <a:pt x="6095999" y="6860381"/>
                </a:lnTo>
                <a:lnTo>
                  <a:pt x="3832225" y="6860381"/>
                </a:lnTo>
                <a:lnTo>
                  <a:pt x="232201" y="6860381"/>
                </a:lnTo>
                <a:lnTo>
                  <a:pt x="232201" y="6626381"/>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20" name="Tijdelijke aanduiding voor datum 19"/>
          <p:cNvSpPr>
            <a:spLocks noGrp="1"/>
          </p:cNvSpPr>
          <p:nvPr>
            <p:ph type="dt" sz="half" idx="25"/>
          </p:nvPr>
        </p:nvSpPr>
        <p:spPr/>
        <p:txBody>
          <a:bodyPr/>
          <a:lstStyle/>
          <a:p>
            <a:fld id="{BE2EEF76-09DE-4A9D-A78C-2CAD7708ED4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21" name="Tijdelijke aanduiding voor voettekst 20"/>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344617969"/>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10" name="Tijdelijke aanduiding voor afbeelding 9"/>
          <p:cNvSpPr>
            <a:spLocks noGrp="1"/>
          </p:cNvSpPr>
          <p:nvPr>
            <p:ph type="pic" sz="quarter" idx="24"/>
          </p:nvPr>
        </p:nvSpPr>
        <p:spPr>
          <a:xfrm>
            <a:off x="6096000" y="-2381"/>
            <a:ext cx="6096000" cy="6860381"/>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0" h="6860381">
                <a:moveTo>
                  <a:pt x="229238" y="0"/>
                </a:moveTo>
                <a:lnTo>
                  <a:pt x="6091238" y="0"/>
                </a:lnTo>
                <a:lnTo>
                  <a:pt x="6091238" y="2381"/>
                </a:lnTo>
                <a:lnTo>
                  <a:pt x="6096000" y="2381"/>
                </a:lnTo>
                <a:lnTo>
                  <a:pt x="6096000" y="6860381"/>
                </a:lnTo>
                <a:lnTo>
                  <a:pt x="6095999" y="6860381"/>
                </a:lnTo>
                <a:lnTo>
                  <a:pt x="3832225" y="6860381"/>
                </a:lnTo>
                <a:lnTo>
                  <a:pt x="232201" y="6860381"/>
                </a:lnTo>
                <a:lnTo>
                  <a:pt x="232201" y="6626381"/>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6" name="Tijdelijke aanduiding voor datum 5"/>
          <p:cNvSpPr>
            <a:spLocks noGrp="1"/>
          </p:cNvSpPr>
          <p:nvPr>
            <p:ph type="dt" sz="half" idx="25"/>
          </p:nvPr>
        </p:nvSpPr>
        <p:spPr/>
        <p:txBody>
          <a:bodyPr/>
          <a:lstStyle/>
          <a:p>
            <a:fld id="{364BE70C-15B4-484D-A67C-E4757C31608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111970397"/>
      </p:ext>
    </p:extLst>
  </p:cSld>
  <p:clrMapOvr>
    <a:masterClrMapping/>
  </p:clrMapOvr>
  <p:extLst mod="1">
    <p:ext uri="{DCECCB84-F9BA-43D5-87BE-67443E8EF086}">
      <p15:sldGuideLst xmlns:p15="http://schemas.microsoft.com/office/powerpoint/2012/main">
        <p15:guide id="1" pos="3977">
          <p15:clr>
            <a:srgbClr val="FBAE40"/>
          </p15:clr>
        </p15:guide>
      </p15:sldGuideLst>
    </p:ext>
  </p:extLs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fld id="{224C2212-6701-437D-9F65-E0F59F3A47B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478346742"/>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accent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fld id="{E1CE641E-1A73-4831-8B2A-4EF52A95D666}"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12" name="Rechthoek 11"/>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Tree>
    <p:extLst>
      <p:ext uri="{BB962C8B-B14F-4D97-AF65-F5344CB8AC3E}">
        <p14:creationId xmlns:p14="http://schemas.microsoft.com/office/powerpoint/2010/main" val="1373088694"/>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buClr>
                <a:schemeClr val="bg2"/>
              </a:buClr>
              <a:tabLst>
                <a:tab pos="1619250" algn="l"/>
              </a:tabLst>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4205" y="3888000"/>
            <a:ext cx="5004595" cy="2333413"/>
          </a:xfrm>
        </p:spPr>
        <p:txBody>
          <a:bodyPr anchor="t" anchorCtr="0"/>
          <a:lstStyle>
            <a:lvl1pPr>
              <a:defRPr>
                <a:solidFill>
                  <a:schemeClr val="bg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jdelijke aanduiding voor datum 2"/>
          <p:cNvSpPr>
            <a:spLocks noGrp="1"/>
          </p:cNvSpPr>
          <p:nvPr>
            <p:ph type="dt" sz="half" idx="15"/>
          </p:nvPr>
        </p:nvSpPr>
        <p:spPr/>
        <p:txBody>
          <a:bodyPr/>
          <a:lstStyle>
            <a:lvl1pPr>
              <a:defRPr>
                <a:solidFill>
                  <a:schemeClr val="bg1">
                    <a:lumMod val="65000"/>
                    <a:lumOff val="35000"/>
                  </a:schemeClr>
                </a:solidFill>
              </a:defRPr>
            </a:lvl1pPr>
          </a:lstStyle>
          <a:p>
            <a:fld id="{5F6FE448-0D39-45E0-AB60-2E01E4A2028E}"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4" name="Tijdelijke aanduiding voor voettekst 3"/>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5" name="Tijdelijke aanduiding voor dianummer 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961318445"/>
      </p:ext>
    </p:extLst>
  </p:cSld>
  <p:clrMapOvr>
    <a:overrideClrMapping bg1="dk1" tx1="lt1" bg2="dk2" tx2="lt2" accent1="accent1" accent2="accent2" accent3="accent3" accent4="accent4" accent5="accent5" accent6="accent6" hlink="hlink" folHlink="folHlink"/>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alpha val="10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fld id="{8C14C7B9-276C-4063-9E37-EB5E93A388F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8997255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tabLst>
                <a:tab pos="1619250" algn="l"/>
              </a:tabLst>
              <a:defRPr>
                <a:solidFill>
                  <a:schemeClr val="bg1"/>
                </a:solidFill>
              </a:defRPr>
            </a:lvl1p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bg1">
                    <a:lumMod val="65000"/>
                    <a:lumOff val="35000"/>
                  </a:schemeClr>
                </a:solidFill>
              </a:defRPr>
            </a:lvl1pPr>
          </a:lstStyle>
          <a:p>
            <a:fld id="{D0AAFB9F-33B2-4DD0-B9C6-D396DAAEED7C}" type="datetime4">
              <a:rPr lang="nl-NL" smtClean="0"/>
              <a:t>24 september 2020</a:t>
            </a:fld>
            <a:endParaRPr lang="nl-NL" dirty="0"/>
          </a:p>
        </p:txBody>
      </p:sp>
      <p:sp>
        <p:nvSpPr>
          <p:cNvPr id="9" name="Tijdelijke aanduiding voor voettekst 8"/>
          <p:cNvSpPr>
            <a:spLocks noGrp="1"/>
          </p:cNvSpPr>
          <p:nvPr>
            <p:ph type="ftr" sz="quarter" idx="16"/>
          </p:nvPr>
        </p:nvSpPr>
        <p:spPr/>
        <p:txBody>
          <a:bodyPr/>
          <a:lstStyle>
            <a:lvl1pPr>
              <a:defRPr>
                <a:solidFill>
                  <a:schemeClr val="bg1">
                    <a:lumMod val="65000"/>
                    <a:lumOff val="35000"/>
                  </a:schemeClr>
                </a:solidFill>
              </a:defRPr>
            </a:lvl1pPr>
          </a:lstStyle>
          <a:p>
            <a:r>
              <a:rPr lang="nl-NL"/>
              <a:t>Koninklijk Nederlands Meteorologisch Instituut</a:t>
            </a:r>
            <a:endParaRPr lang="nl-NL" dirty="0"/>
          </a:p>
        </p:txBody>
      </p:sp>
      <p:sp>
        <p:nvSpPr>
          <p:cNvPr id="10" name="Tijdelijke aanduiding voor dianummer 9"/>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281633884"/>
      </p:ext>
    </p:extLst>
  </p:cSld>
  <p:clrMapOvr>
    <a:overrideClrMapping bg1="dk1" tx1="lt1" bg2="dk2" tx2="lt2" accent1="accent1" accent2="accent2" accent3="accent3" accent4="accent4" accent5="accent5" accent6="accent6" hlink="hlink" folHlink="folHlink"/>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tabLst>
                <a:tab pos="1619250" algn="l"/>
              </a:tabLst>
              <a:defRPr>
                <a:solidFill>
                  <a:schemeClr val="bg1"/>
                </a:solidFill>
              </a:defRPr>
            </a:lvl1p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bg1">
                    <a:lumMod val="65000"/>
                    <a:lumOff val="35000"/>
                  </a:schemeClr>
                </a:solidFill>
              </a:defRPr>
            </a:lvl1pPr>
          </a:lstStyle>
          <a:p>
            <a:fld id="{D0AAFB9F-33B2-4DD0-B9C6-D396DAAEED7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0" name="Tijdelijke aanduiding voor dianummer 9"/>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685239765"/>
      </p:ext>
    </p:extLst>
  </p:cSld>
  <p:clrMapOvr>
    <a:overrideClrMapping bg1="dk1" tx1="lt1" bg2="dk2" tx2="lt2" accent1="accent1" accent2="accent2" accent3="accent3" accent4="accent4" accent5="accent5" accent6="accent6" hlink="hlink" folHlink="folHlink"/>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bg1">
              <a:lumMod val="85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fld id="{F6E956FE-DD53-4356-832C-FB2BB2C587F8}"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678024700"/>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30587">
                <a:moveTo>
                  <a:pt x="0" y="0"/>
                </a:moveTo>
                <a:lnTo>
                  <a:pt x="12192000" y="0"/>
                </a:lnTo>
                <a:lnTo>
                  <a:pt x="12192000" y="3430587"/>
                </a:lnTo>
                <a:lnTo>
                  <a:pt x="6330000" y="3430587"/>
                </a:lnTo>
                <a:lnTo>
                  <a:pt x="6330000" y="3192987"/>
                </a:lnTo>
                <a:lnTo>
                  <a:pt x="5862000" y="3192987"/>
                </a:lnTo>
                <a:lnTo>
                  <a:pt x="5862000" y="3430587"/>
                </a:lnTo>
                <a:lnTo>
                  <a:pt x="0" y="3430587"/>
                </a:lnTo>
                <a:close/>
              </a:path>
            </a:pathLst>
          </a:custGeom>
          <a:solidFill>
            <a:schemeClr val="tx1">
              <a:lumMod val="85000"/>
            </a:schemeClr>
          </a:solidFill>
        </p:spPr>
        <p:txBody>
          <a:bodyPr wrap="square" lIns="612000">
            <a:noAutofit/>
          </a:bodyPr>
          <a:lstStyle>
            <a:lvl1pPr>
              <a:buClr>
                <a:schemeClr val="bg2"/>
              </a:buClr>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3600" y="1051200"/>
            <a:ext cx="10924382" cy="946800"/>
          </a:xfrm>
        </p:spPr>
        <p:txBody>
          <a:bodyPr/>
          <a:lstStyle>
            <a:lvl1pPr>
              <a:defRPr>
                <a:solidFill>
                  <a:schemeClr val="bg1"/>
                </a:solidFill>
              </a:defRPr>
            </a:lvl1pPr>
          </a:lstStyle>
          <a:p>
            <a:r>
              <a:rPr lang="nl-NL"/>
              <a:t>Klik om de stijl te bewerken</a:t>
            </a:r>
            <a:endParaRPr lang="nl-NL" dirty="0"/>
          </a:p>
        </p:txBody>
      </p:sp>
      <p:sp>
        <p:nvSpPr>
          <p:cNvPr id="13" name="Tijdelijke aanduiding voor datum 12"/>
          <p:cNvSpPr>
            <a:spLocks noGrp="1"/>
          </p:cNvSpPr>
          <p:nvPr>
            <p:ph type="dt" sz="half" idx="15"/>
          </p:nvPr>
        </p:nvSpPr>
        <p:spPr/>
        <p:txBody>
          <a:bodyPr/>
          <a:lstStyle>
            <a:lvl1pPr>
              <a:defRPr>
                <a:solidFill>
                  <a:schemeClr val="bg1">
                    <a:lumMod val="65000"/>
                    <a:lumOff val="35000"/>
                  </a:schemeClr>
                </a:solidFill>
              </a:defRPr>
            </a:lvl1pPr>
          </a:lstStyle>
          <a:p>
            <a:fld id="{EC8713F2-B712-4E27-9F45-7120F0C9ABF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13"/>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1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006283578"/>
      </p:ext>
    </p:extLst>
  </p:cSld>
  <p:clrMapOvr>
    <a:overrideClrMapping bg1="dk1" tx1="lt1" bg2="dk2" tx2="lt2" accent1="accent1" accent2="accent2" accent3="accent3" accent4="accent4" accent5="accent5" accent6="accent6" hlink="hlink" folHlink="folHlink"/>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30587">
                <a:moveTo>
                  <a:pt x="0" y="0"/>
                </a:moveTo>
                <a:lnTo>
                  <a:pt x="12192000" y="0"/>
                </a:lnTo>
                <a:lnTo>
                  <a:pt x="12192000" y="3430587"/>
                </a:lnTo>
                <a:lnTo>
                  <a:pt x="6330000" y="3430587"/>
                </a:lnTo>
                <a:lnTo>
                  <a:pt x="6330000" y="3192987"/>
                </a:lnTo>
                <a:lnTo>
                  <a:pt x="5862000" y="3192987"/>
                </a:lnTo>
                <a:lnTo>
                  <a:pt x="5862000" y="3430587"/>
                </a:lnTo>
                <a:lnTo>
                  <a:pt x="0" y="3430587"/>
                </a:lnTo>
                <a:close/>
              </a:path>
            </a:pathLst>
          </a:custGeom>
          <a:solidFill>
            <a:schemeClr val="tx1">
              <a:alpha val="10000"/>
            </a:schemeClr>
          </a:solidFill>
        </p:spPr>
        <p:txBody>
          <a:bodyPr wrap="square" lIns="612000">
            <a:noAutofit/>
          </a:bodyPr>
          <a:lstStyle/>
          <a:p>
            <a:r>
              <a:rPr lang="nl-NL"/>
              <a:t>Klik op het pictogram als u een afbeelding wilt toevoegen</a:t>
            </a:r>
          </a:p>
        </p:txBody>
      </p:sp>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5" name="Tijdelijke aanduiding voor datum 4"/>
          <p:cNvSpPr>
            <a:spLocks noGrp="1"/>
          </p:cNvSpPr>
          <p:nvPr>
            <p:ph type="dt" sz="half" idx="15"/>
          </p:nvPr>
        </p:nvSpPr>
        <p:spPr/>
        <p:txBody>
          <a:bodyPr/>
          <a:lstStyle/>
          <a:p>
            <a:fld id="{BF5FE24F-5D23-49A4-B55A-B346C195A26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6" name="Tijdelijke aanduiding voor voettekst 5"/>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868059146"/>
      </p:ext>
    </p:extLst>
  </p:cSld>
  <p:clrMapOvr>
    <a:overrideClrMapping bg1="lt1" tx1="dk1" bg2="lt2" tx2="dk2" accent1="accent1" accent2="accent2" accent3="accent3" accent4="accent4" accent5="accent5" accent6="accent6" hlink="hlink" folHlink="folHlink"/>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8758812"/>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2614984344"/>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fld id="{3A0E21FA-2309-4641-8035-3DF7EDC6D0E1}"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1" name="Tijdelijke aanduiding voor voettekst 10"/>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01988432"/>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fld id="{5C7BF670-A970-49C3-A01C-9906A8EA14DF}"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7"/>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690540039"/>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2" name="Rechthoek 11"/>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2" name="Titel 1"/>
          <p:cNvSpPr>
            <a:spLocks noGrp="1"/>
          </p:cNvSpPr>
          <p:nvPr>
            <p:ph type="title"/>
          </p:nvPr>
        </p:nvSpPr>
        <p:spPr>
          <a:xfrm>
            <a:off x="6550024" y="1051200"/>
            <a:ext cx="5004000" cy="948047"/>
          </a:xfrm>
        </p:spPr>
        <p:txBody>
          <a:bodyPr/>
          <a:lstStyle>
            <a:lvl1pPr>
              <a:defRPr>
                <a:solidFill>
                  <a:schemeClr val="tx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fld id="{A68E4D2C-B2E2-432D-916C-3FBB3E911CB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5" name="Tijdelijke aanduiding voor voettekst 14"/>
          <p:cNvSpPr>
            <a:spLocks noGrp="1"/>
          </p:cNvSpPr>
          <p:nvPr>
            <p:ph type="ftr" sz="quarter" idx="2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526615656"/>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4" name="Rechthoek 23"/>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2" name="Afbeelding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327C98A0-514A-4B40-8381-C5261AC3A408}"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8" name="Tijdelijke aanduiding voor voettekst 7"/>
          <p:cNvSpPr>
            <a:spLocks noGrp="1"/>
          </p:cNvSpPr>
          <p:nvPr>
            <p:ph type="ftr" sz="quarter" idx="23"/>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2740933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bg1">
              <a:lumMod val="85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fld id="{F6E956FE-DD53-4356-832C-FB2BB2C587F8}" type="datetime4">
              <a:rPr lang="nl-NL" smtClean="0"/>
              <a:t>24 september 2020</a:t>
            </a:fld>
            <a:endParaRPr lang="nl-NL" dirty="0"/>
          </a:p>
        </p:txBody>
      </p:sp>
      <p:sp>
        <p:nvSpPr>
          <p:cNvPr id="9" name="Tijdelijke aanduiding voor voettekst 8"/>
          <p:cNvSpPr>
            <a:spLocks noGrp="1"/>
          </p:cNvSpPr>
          <p:nvPr>
            <p:ph type="ftr" sz="quarter" idx="16"/>
          </p:nvPr>
        </p:nvSpPr>
        <p:spPr/>
        <p:txBody>
          <a:bodyPr/>
          <a:lstStyle/>
          <a:p>
            <a:r>
              <a:rPr lang="nl-NL"/>
              <a:t>Koninklijk Nederlands Meteorologisch Instituut</a:t>
            </a:r>
            <a:endParaRPr lang="nl-NL" dirty="0"/>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46104747"/>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4" name="Rechthoek 23"/>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2" name="Afbeelding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9228A485-B945-42FC-83C2-AB1E27AA286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8" name="Tijdelijke aanduiding voor voettekst 7"/>
          <p:cNvSpPr>
            <a:spLocks noGrp="1"/>
          </p:cNvSpPr>
          <p:nvPr>
            <p:ph type="ftr" sz="quarter" idx="23"/>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011832095"/>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24" name="Rechthoek 23"/>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000000">
                  <a:lumMod val="65000"/>
                  <a:lumOff val="35000"/>
                </a:srgbClr>
              </a:solidFill>
            </a:endParaRPr>
          </a:p>
        </p:txBody>
      </p:sp>
      <p:pic>
        <p:nvPicPr>
          <p:cNvPr id="11" name="Afbeelding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14" name="Tijdelijke aanduiding voor afbeelding 3"/>
          <p:cNvSpPr>
            <a:spLocks noGrp="1" noChangeAspect="1"/>
          </p:cNvSpPr>
          <p:nvPr>
            <p:ph type="pic" sz="quarter" idx="19"/>
          </p:nvPr>
        </p:nvSpPr>
        <p:spPr>
          <a:xfrm>
            <a:off x="3421851" y="3926077"/>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5" name="Tijdelijke aanduiding voor afbeelding 3"/>
          <p:cNvSpPr>
            <a:spLocks noGrp="1" noChangeAspect="1"/>
          </p:cNvSpPr>
          <p:nvPr>
            <p:ph type="pic" sz="quarter" idx="20"/>
          </p:nvPr>
        </p:nvSpPr>
        <p:spPr>
          <a:xfrm>
            <a:off x="3421851" y="4712093"/>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6" name="Tijdelijke aanduiding voor afbeelding 3"/>
          <p:cNvSpPr>
            <a:spLocks noGrp="1" noChangeAspect="1"/>
          </p:cNvSpPr>
          <p:nvPr>
            <p:ph type="pic" sz="quarter" idx="21"/>
          </p:nvPr>
        </p:nvSpPr>
        <p:spPr>
          <a:xfrm>
            <a:off x="3421851" y="5485583"/>
            <a:ext cx="541203" cy="540000"/>
          </a:xfrm>
          <a:blipFill>
            <a:blip r:embed="rId5"/>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3" name="Tijdelijke aanduiding voor datum 2"/>
          <p:cNvSpPr>
            <a:spLocks noGrp="1"/>
          </p:cNvSpPr>
          <p:nvPr>
            <p:ph type="dt" sz="half" idx="22"/>
          </p:nvPr>
        </p:nvSpPr>
        <p:spPr/>
        <p:txBody>
          <a:bodyPr/>
          <a:lstStyle>
            <a:lvl1pPr>
              <a:defRPr>
                <a:solidFill>
                  <a:schemeClr val="bg1">
                    <a:lumMod val="65000"/>
                    <a:lumOff val="35000"/>
                  </a:schemeClr>
                </a:solidFill>
              </a:defRPr>
            </a:lvl1pPr>
          </a:lstStyle>
          <a:p>
            <a:fld id="{92FE020F-D735-4E64-9B11-27A5887DCCF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4" name="Tijdelijke aanduiding voor voettekst 3"/>
          <p:cNvSpPr>
            <a:spLocks noGrp="1"/>
          </p:cNvSpPr>
          <p:nvPr>
            <p:ph type="ftr" sz="quarter" idx="23"/>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5" name="Tijdelijke aanduiding voor dianummer 4"/>
          <p:cNvSpPr>
            <a:spLocks noGrp="1"/>
          </p:cNvSpPr>
          <p:nvPr>
            <p:ph type="sldNum" sz="quarter" idx="24"/>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233582317"/>
      </p:ext>
    </p:extLst>
  </p:cSld>
  <p:clrMapOvr>
    <a:overrideClrMapping bg1="dk1" tx1="lt1" bg2="dk2" tx2="lt2" accent1="accent1" accent2="accent2" accent3="accent3" accent4="accent4" accent5="accent5" accent6="accent6" hlink="hlink" folHlink="folHlink"/>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14CD91B7-28BE-4D5D-B135-8BF0EAAF7EB9}" type="datetimeFigureOut">
              <a:rPr lang="nl-NL" smtClean="0">
                <a:solidFill>
                  <a:srgbClr val="000000">
                    <a:lumMod val="65000"/>
                    <a:lumOff val="35000"/>
                  </a:srgbClr>
                </a:solidFill>
              </a:rPr>
              <a:pPr/>
              <a:t>24-9-2020</a:t>
            </a:fld>
            <a:endParaRPr lang="nl-NL">
              <a:solidFill>
                <a:srgbClr val="000000">
                  <a:lumMod val="65000"/>
                  <a:lumOff val="35000"/>
                </a:srgbClr>
              </a:solidFill>
            </a:endParaRPr>
          </a:p>
        </p:txBody>
      </p:sp>
      <p:sp>
        <p:nvSpPr>
          <p:cNvPr id="5" name="Tijdelijke aanduiding voor voettekst 4"/>
          <p:cNvSpPr>
            <a:spLocks noGrp="1"/>
          </p:cNvSpPr>
          <p:nvPr>
            <p:ph type="ftr" sz="quarter" idx="11"/>
          </p:nvPr>
        </p:nvSpPr>
        <p:spPr/>
        <p:txBody>
          <a:bodyPr/>
          <a:lstStyle/>
          <a:p>
            <a:endParaRPr lang="nl-NL">
              <a:solidFill>
                <a:srgbClr val="000000">
                  <a:lumMod val="65000"/>
                  <a:lumOff val="35000"/>
                </a:srgbClr>
              </a:solidFill>
            </a:endParaRPr>
          </a:p>
        </p:txBody>
      </p:sp>
      <p:sp>
        <p:nvSpPr>
          <p:cNvPr id="6" name="Tijdelijke aanduiding voor dianummer 5"/>
          <p:cNvSpPr>
            <a:spLocks noGrp="1"/>
          </p:cNvSpPr>
          <p:nvPr>
            <p:ph type="sldNum" sz="quarter" idx="12"/>
          </p:nvPr>
        </p:nvSpPr>
        <p:spPr/>
        <p:txBody>
          <a:bodyPr/>
          <a:lstStyle/>
          <a:p>
            <a:fld id="{88937E14-FA08-43E7-ACAA-64D57995BB34}" type="slidenum">
              <a:rPr lang="nl-NL" smtClean="0">
                <a:solidFill>
                  <a:srgbClr val="000000">
                    <a:lumMod val="65000"/>
                    <a:lumOff val="35000"/>
                  </a:srgbClr>
                </a:solidFill>
              </a:rPr>
              <a:pPr/>
              <a:t>‹#›</a:t>
            </a:fld>
            <a:endParaRPr lang="nl-NL">
              <a:solidFill>
                <a:srgbClr val="000000">
                  <a:lumMod val="65000"/>
                  <a:lumOff val="35000"/>
                </a:srgbClr>
              </a:solidFill>
            </a:endParaRPr>
          </a:p>
        </p:txBody>
      </p:sp>
    </p:spTree>
    <p:extLst>
      <p:ext uri="{BB962C8B-B14F-4D97-AF65-F5344CB8AC3E}">
        <p14:creationId xmlns:p14="http://schemas.microsoft.com/office/powerpoint/2010/main" val="2427449947"/>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x">
  <p:cSld name="Citaat foto">
    <p:spTree>
      <p:nvGrpSpPr>
        <p:cNvPr id="1" name=""/>
        <p:cNvGrpSpPr/>
        <p:nvPr/>
      </p:nvGrpSpPr>
      <p:grpSpPr>
        <a:xfrm>
          <a:off x="0" y="0"/>
          <a:ext cx="0" cy="0"/>
          <a:chOff x="0" y="0"/>
          <a:chExt cx="0" cy="0"/>
        </a:xfrm>
      </p:grpSpPr>
      <p:sp>
        <p:nvSpPr>
          <p:cNvPr id="112" name="–Johnny Appleseed"/>
          <p:cNvSpPr>
            <a:spLocks noGrp="1"/>
          </p:cNvSpPr>
          <p:nvPr>
            <p:ph type="body" sz="quarter" idx="13"/>
          </p:nvPr>
        </p:nvSpPr>
        <p:spPr>
          <a:xfrm>
            <a:off x="2416969" y="2080617"/>
            <a:ext cx="7358063" cy="313932"/>
          </a:xfrm>
          <a:prstGeom prst="rect">
            <a:avLst/>
          </a:prstGeom>
        </p:spPr>
        <p:txBody>
          <a:bodyPr anchor="t">
            <a:spAutoFit/>
          </a:bodyPr>
          <a:lstStyle>
            <a:lvl1pPr marL="0" indent="0" algn="ctr">
              <a:spcBef>
                <a:spcPts val="0"/>
              </a:spcBef>
              <a:buClrTx/>
              <a:buSzTx/>
              <a:buNone/>
              <a:defRPr sz="1600" cap="all" spc="256">
                <a:solidFill>
                  <a:schemeClr val="accent2">
                    <a:satOff val="44164"/>
                    <a:lumOff val="14231"/>
                  </a:schemeClr>
                </a:solidFill>
              </a:defRPr>
            </a:lvl1pPr>
          </a:lstStyle>
          <a:p>
            <a:r>
              <a:t>–Johnny Appleseed</a:t>
            </a:r>
          </a:p>
        </p:txBody>
      </p:sp>
      <p:sp>
        <p:nvSpPr>
          <p:cNvPr id="113" name="&quot;Typ hier een citaat.&quot;"/>
          <p:cNvSpPr>
            <a:spLocks noGrp="1"/>
          </p:cNvSpPr>
          <p:nvPr>
            <p:ph type="body" sz="quarter" idx="14"/>
          </p:nvPr>
        </p:nvSpPr>
        <p:spPr>
          <a:xfrm>
            <a:off x="2416969" y="946546"/>
            <a:ext cx="7358063" cy="424732"/>
          </a:xfrm>
          <a:prstGeom prst="rect">
            <a:avLst/>
          </a:prstGeom>
        </p:spPr>
        <p:txBody>
          <a:bodyPr>
            <a:spAutoFit/>
          </a:bodyPr>
          <a:lstStyle>
            <a:lvl1pPr marL="0" indent="0" algn="ctr">
              <a:spcBef>
                <a:spcPts val="0"/>
              </a:spcBef>
              <a:buClrTx/>
              <a:buSzTx/>
              <a:buNone/>
            </a:lvl1pPr>
          </a:lstStyle>
          <a:p>
            <a:r>
              <a:t>"Typ hier een citaat." </a:t>
            </a:r>
          </a:p>
        </p:txBody>
      </p:sp>
      <p:sp>
        <p:nvSpPr>
          <p:cNvPr id="114" name="Afbeelding"/>
          <p:cNvSpPr>
            <a:spLocks noGrp="1"/>
          </p:cNvSpPr>
          <p:nvPr>
            <p:ph type="pic" idx="15"/>
          </p:nvPr>
        </p:nvSpPr>
        <p:spPr>
          <a:xfrm>
            <a:off x="1510605" y="2540496"/>
            <a:ext cx="9144001" cy="4313040"/>
          </a:xfrm>
          <a:prstGeom prst="rect">
            <a:avLst/>
          </a:prstGeom>
        </p:spPr>
        <p:txBody>
          <a:bodyPr lIns="45720" tIns="22860" rIns="45720" bIns="22860" anchor="t">
            <a:noAutofit/>
          </a:bodyPr>
          <a:lstStyle/>
          <a:p>
            <a:endParaRPr/>
          </a:p>
        </p:txBody>
      </p:sp>
      <p:sp>
        <p:nvSpPr>
          <p:cNvPr id="115" name="Dianummer"/>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94992124"/>
      </p:ext>
    </p:extLst>
  </p:cSld>
  <p:clrMapOvr>
    <a:masterClrMapping/>
  </p:clrMapOvr>
  <p:transition spd="med"/>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2_Titeldia verticaal">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 y="0"/>
            <a:ext cx="6102096"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Afbeelding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75" y="0"/>
            <a:ext cx="12198350" cy="1066800"/>
          </a:xfrm>
          <a:prstGeom prst="rect">
            <a:avLst/>
          </a:prstGeom>
        </p:spPr>
      </p:pic>
      <p:sp>
        <p:nvSpPr>
          <p:cNvPr id="17" name="Rechthoek 16"/>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5" name="Rechthoek 14"/>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rotWithShape="1">
          <a:blip r:embed="rId4" cstate="print">
            <a:extLst>
              <a:ext uri="{28A0092B-C50C-407E-A947-70E740481C1C}">
                <a14:useLocalDpi xmlns:a14="http://schemas.microsoft.com/office/drawing/2010/main" val="0"/>
              </a:ext>
            </a:extLst>
          </a:blip>
          <a:srcRect t="22113"/>
          <a:stretch/>
        </p:blipFill>
        <p:spPr>
          <a:xfrm>
            <a:off x="1525260" y="0"/>
            <a:ext cx="9144019" cy="1559717"/>
          </a:xfrm>
          <a:prstGeom prst="rect">
            <a:avLst/>
          </a:prstGeom>
        </p:spPr>
      </p:pic>
    </p:spTree>
    <p:extLst>
      <p:ext uri="{BB962C8B-B14F-4D97-AF65-F5344CB8AC3E}">
        <p14:creationId xmlns:p14="http://schemas.microsoft.com/office/powerpoint/2010/main" val="2516835880"/>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1_Titeldia verticaal">
    <p:bg>
      <p:bgPr>
        <a:blipFill dpi="0" rotWithShape="1">
          <a:blip r:embed="rId2">
            <a:lum/>
            <a:extLst>
              <a:ext uri="{28A0092B-C50C-407E-A947-70E740481C1C}">
                <a14:useLocalDpi xmlns:a14="http://schemas.microsoft.com/office/drawing/2010/main" val="0"/>
              </a:ext>
            </a:extLst>
          </a:blip>
          <a:srcRect/>
          <a:stretch>
            <a:fillRect t="-48000" b="-48000"/>
          </a:stretch>
        </a:blipFill>
        <a:effectLst/>
      </p:bgPr>
    </p:bg>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244" y="0"/>
            <a:ext cx="6177514"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Afbeelding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75" y="0"/>
            <a:ext cx="12198350" cy="1066800"/>
          </a:xfrm>
          <a:prstGeom prst="rect">
            <a:avLst/>
          </a:prstGeom>
        </p:spPr>
      </p:pic>
      <p:sp>
        <p:nvSpPr>
          <p:cNvPr id="17" name="Rechthoek 16"/>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5" name="Rechthoek 14"/>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rotWithShape="1">
          <a:blip r:embed="rId4" cstate="print">
            <a:extLst>
              <a:ext uri="{28A0092B-C50C-407E-A947-70E740481C1C}">
                <a14:useLocalDpi xmlns:a14="http://schemas.microsoft.com/office/drawing/2010/main" val="0"/>
              </a:ext>
            </a:extLst>
          </a:blip>
          <a:srcRect t="22113"/>
          <a:stretch/>
        </p:blipFill>
        <p:spPr>
          <a:xfrm>
            <a:off x="1525260" y="0"/>
            <a:ext cx="9144019" cy="1559717"/>
          </a:xfrm>
          <a:prstGeom prst="rect">
            <a:avLst/>
          </a:prstGeom>
        </p:spPr>
      </p:pic>
    </p:spTree>
    <p:extLst>
      <p:ext uri="{BB962C8B-B14F-4D97-AF65-F5344CB8AC3E}">
        <p14:creationId xmlns:p14="http://schemas.microsoft.com/office/powerpoint/2010/main" val="1881015216"/>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0" name="Rechthoek 9"/>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 name="Afbeelding 6"/>
          <p:cNvPicPr>
            <a:picLocks noChangeAspect="1"/>
          </p:cNvPicPr>
          <p:nvPr userDrawn="1"/>
        </p:nvPicPr>
        <p:blipFill rotWithShape="1">
          <a:blip r:embed="rId2" cstate="print">
            <a:extLst>
              <a:ext uri="{28A0092B-C50C-407E-A947-70E740481C1C}">
                <a14:useLocalDpi xmlns:a14="http://schemas.microsoft.com/office/drawing/2010/main" val="0"/>
              </a:ext>
            </a:extLst>
          </a:blip>
          <a:srcRect t="22113"/>
          <a:stretch/>
        </p:blipFill>
        <p:spPr>
          <a:xfrm>
            <a:off x="1525260" y="0"/>
            <a:ext cx="9144019" cy="1559717"/>
          </a:xfrm>
          <a:prstGeom prst="rect">
            <a:avLst/>
          </a:prstGeom>
        </p:spPr>
      </p:pic>
    </p:spTree>
    <p:extLst>
      <p:ext uri="{BB962C8B-B14F-4D97-AF65-F5344CB8AC3E}">
        <p14:creationId xmlns:p14="http://schemas.microsoft.com/office/powerpoint/2010/main" val="24815808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1_Titeldia afbeelding verticaal">
    <p:spTree>
      <p:nvGrpSpPr>
        <p:cNvPr id="1" name=""/>
        <p:cNvGrpSpPr/>
        <p:nvPr/>
      </p:nvGrpSpPr>
      <p:grpSpPr>
        <a:xfrm>
          <a:off x="0" y="0"/>
          <a:ext cx="0" cy="0"/>
          <a:chOff x="0" y="0"/>
          <a:chExt cx="0" cy="0"/>
        </a:xfrm>
      </p:grpSpPr>
      <p:sp>
        <p:nvSpPr>
          <p:cNvPr id="32" name="Tijdelijke aanduiding voor afbeelding 31"/>
          <p:cNvSpPr>
            <a:spLocks noGrp="1"/>
          </p:cNvSpPr>
          <p:nvPr>
            <p:ph type="pic" sz="quarter" idx="22"/>
          </p:nvPr>
        </p:nvSpPr>
        <p:spPr>
          <a:xfrm>
            <a:off x="-3175" y="0"/>
            <a:ext cx="6099175" cy="6858000"/>
          </a:xfrm>
          <a:custGeom>
            <a:avLst/>
            <a:gdLst>
              <a:gd name="connsiteX0" fmla="*/ 0 w 6099175"/>
              <a:gd name="connsiteY0" fmla="*/ 0 h 6858000"/>
              <a:gd name="connsiteX1" fmla="*/ 5776763 w 6099175"/>
              <a:gd name="connsiteY1" fmla="*/ 0 h 6858000"/>
              <a:gd name="connsiteX2" fmla="*/ 5776763 w 6099175"/>
              <a:gd name="connsiteY2" fmla="*/ 1144800 h 6858000"/>
              <a:gd name="connsiteX3" fmla="*/ 6099175 w 6099175"/>
              <a:gd name="connsiteY3" fmla="*/ 1144800 h 6858000"/>
              <a:gd name="connsiteX4" fmla="*/ 6099175 w 6099175"/>
              <a:gd name="connsiteY4" fmla="*/ 6541200 h 6858000"/>
              <a:gd name="connsiteX5" fmla="*/ 5776595 w 6099175"/>
              <a:gd name="connsiteY5" fmla="*/ 6541200 h 6858000"/>
              <a:gd name="connsiteX6" fmla="*/ 5776595 w 6099175"/>
              <a:gd name="connsiteY6" fmla="*/ 6858000 h 6858000"/>
              <a:gd name="connsiteX7" fmla="*/ 0 w 609917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9175" h="6858000">
                <a:moveTo>
                  <a:pt x="0" y="0"/>
                </a:moveTo>
                <a:lnTo>
                  <a:pt x="5776763" y="0"/>
                </a:lnTo>
                <a:lnTo>
                  <a:pt x="5776763" y="1144800"/>
                </a:lnTo>
                <a:lnTo>
                  <a:pt x="6099175" y="1144800"/>
                </a:lnTo>
                <a:lnTo>
                  <a:pt x="6099175" y="6541200"/>
                </a:lnTo>
                <a:lnTo>
                  <a:pt x="5776595" y="6541200"/>
                </a:lnTo>
                <a:lnTo>
                  <a:pt x="5776595" y="6858000"/>
                </a:lnTo>
                <a:lnTo>
                  <a:pt x="0" y="6858000"/>
                </a:lnTo>
                <a:close/>
              </a:path>
            </a:pathLst>
          </a:custGeom>
          <a:solidFill>
            <a:schemeClr val="bg1">
              <a:lumMod val="85000"/>
            </a:schemeClr>
          </a:solidFill>
        </p:spPr>
        <p:txBody>
          <a:bodyPr wrap="square" lIns="612000" anchor="ctr" anchorCtr="0">
            <a:noAutofit/>
          </a:bodyPr>
          <a:lstStyle/>
          <a:p>
            <a:r>
              <a:rPr lang="nl-NL"/>
              <a:t>Klik op het pictogram als u een afbeelding wilt toevoegen</a:t>
            </a:r>
          </a:p>
        </p:txBody>
      </p:sp>
      <p:sp>
        <p:nvSpPr>
          <p:cNvPr id="16" name="Rechthoek 15"/>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5" y="0"/>
            <a:ext cx="12198350" cy="1066800"/>
          </a:xfrm>
          <a:prstGeom prst="rect">
            <a:avLst/>
          </a:prstGeom>
        </p:spPr>
      </p:pic>
      <p:sp>
        <p:nvSpPr>
          <p:cNvPr id="21" name="Rechthoek 2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4"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14" name="Afbeelding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879600"/>
          </a:xfrm>
          <a:prstGeom prst="rect">
            <a:avLst/>
          </a:prstGeom>
        </p:spPr>
      </p:pic>
      <p:sp>
        <p:nvSpPr>
          <p:cNvPr id="19" name="Rechthoek 18"/>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jdelijke aanduiding voor datum 10"/>
          <p:cNvSpPr>
            <a:spLocks noGrp="1"/>
          </p:cNvSpPr>
          <p:nvPr>
            <p:ph type="dt" sz="half" idx="23"/>
          </p:nvPr>
        </p:nvSpPr>
        <p:spPr/>
        <p:txBody>
          <a:bodyPr/>
          <a:lstStyle/>
          <a:p>
            <a:endParaRPr lang="nl-NL" dirty="0"/>
          </a:p>
        </p:txBody>
      </p:sp>
      <p:sp>
        <p:nvSpPr>
          <p:cNvPr id="12" name="Tijdelijke aanduiding voor voettekst 11"/>
          <p:cNvSpPr>
            <a:spLocks noGrp="1"/>
          </p:cNvSpPr>
          <p:nvPr>
            <p:ph type="ftr" sz="quarter" idx="24"/>
          </p:nvPr>
        </p:nvSpPr>
        <p:spPr/>
        <p:txBody>
          <a:bodyPr/>
          <a:lstStyle/>
          <a:p>
            <a:endParaRPr lang="nl-NL" dirty="0"/>
          </a:p>
        </p:txBody>
      </p:sp>
      <p:sp>
        <p:nvSpPr>
          <p:cNvPr id="15" name="Tijdelijke aanduiding voor dianummer 14"/>
          <p:cNvSpPr>
            <a:spLocks noGrp="1"/>
          </p:cNvSpPr>
          <p:nvPr>
            <p:ph type="sldNum" sz="quarter" idx="25"/>
          </p:nvPr>
        </p:nvSpPr>
        <p:spPr/>
        <p:txBody>
          <a:bodyPr/>
          <a:lstStyle/>
          <a:p>
            <a:fld id="{10A0A6AF-03C5-477E-939A-E28F7E7F05EA}" type="slidenum">
              <a:rPr lang="nl-NL" smtClean="0"/>
              <a:pPr/>
              <a:t>‹#›</a:t>
            </a:fld>
            <a:endParaRPr lang="nl-NL" dirty="0"/>
          </a:p>
        </p:txBody>
      </p:sp>
      <p:sp>
        <p:nvSpPr>
          <p:cNvPr id="17" name="Titel 1"/>
          <p:cNvSpPr>
            <a:spLocks noGrp="1"/>
          </p:cNvSpPr>
          <p:nvPr>
            <p:ph type="ctrTitle"/>
          </p:nvPr>
        </p:nvSpPr>
        <p:spPr>
          <a:xfrm>
            <a:off x="6553200" y="1885467"/>
            <a:ext cx="5004000" cy="233640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sp>
        <p:nvSpPr>
          <p:cNvPr id="18" name="Ondertitel 2"/>
          <p:cNvSpPr>
            <a:spLocks noGrp="1"/>
          </p:cNvSpPr>
          <p:nvPr>
            <p:ph type="subTitle" idx="1"/>
          </p:nvPr>
        </p:nvSpPr>
        <p:spPr>
          <a:xfrm>
            <a:off x="6553200" y="4218267"/>
            <a:ext cx="5004000" cy="1613786"/>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Tree>
    <p:extLst>
      <p:ext uri="{BB962C8B-B14F-4D97-AF65-F5344CB8AC3E}">
        <p14:creationId xmlns:p14="http://schemas.microsoft.com/office/powerpoint/2010/main" val="1835712976"/>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tx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50" y="0"/>
            <a:ext cx="12198350" cy="1066800"/>
          </a:xfrm>
          <a:prstGeom prst="rect">
            <a:avLst/>
          </a:prstGeom>
        </p:spPr>
      </p:pic>
      <p:sp>
        <p:nvSpPr>
          <p:cNvPr id="21" name="Rechthoek 2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5" name="Tijdelijke aanduiding voor datum 4"/>
          <p:cNvSpPr>
            <a:spLocks noGrp="1"/>
          </p:cNvSpPr>
          <p:nvPr>
            <p:ph type="dt" sz="half" idx="20"/>
          </p:nvPr>
        </p:nvSpPr>
        <p:spPr/>
        <p:txBody>
          <a:bodyPr/>
          <a:lstStyle/>
          <a:p>
            <a:fld id="{227A3171-06C3-400E-B052-59913C75B3F4}" type="datetime4">
              <a:rPr lang="nl-NL" smtClean="0"/>
              <a:t>24 september 2020</a:t>
            </a:fld>
            <a:endParaRPr lang="nl-NL" dirty="0"/>
          </a:p>
        </p:txBody>
      </p:sp>
      <p:sp>
        <p:nvSpPr>
          <p:cNvPr id="9" name="Tijdelijke aanduiding voor voettekst 8"/>
          <p:cNvSpPr>
            <a:spLocks noGrp="1"/>
          </p:cNvSpPr>
          <p:nvPr>
            <p:ph type="ftr" sz="quarter" idx="21"/>
          </p:nvPr>
        </p:nvSpPr>
        <p:spPr/>
        <p:txBody>
          <a:bodyPr/>
          <a:lstStyle/>
          <a:p>
            <a:r>
              <a:rPr lang="en-US" dirty="0" err="1"/>
              <a:t>Koninklijk</a:t>
            </a:r>
            <a:r>
              <a:rPr lang="en-US" dirty="0"/>
              <a:t> </a:t>
            </a:r>
            <a:r>
              <a:rPr lang="en-US" dirty="0" err="1"/>
              <a:t>Nederlands</a:t>
            </a:r>
            <a:r>
              <a:rPr lang="en-US" dirty="0"/>
              <a:t> </a:t>
            </a:r>
            <a:r>
              <a:rPr lang="en-US" dirty="0" err="1"/>
              <a:t>Meteorologisch</a:t>
            </a:r>
            <a:r>
              <a:rPr lang="en-US" dirty="0"/>
              <a:t> </a:t>
            </a:r>
            <a:r>
              <a:rPr lang="en-US" dirty="0" err="1"/>
              <a:t>Instituut</a:t>
            </a:r>
            <a:endParaRPr lang="nl-NL" dirty="0"/>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pPr/>
              <a:t>‹#›</a:t>
            </a:fld>
            <a:endParaRPr lang="nl-NL" dirty="0"/>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Tree>
    <p:extLst>
      <p:ext uri="{BB962C8B-B14F-4D97-AF65-F5344CB8AC3E}">
        <p14:creationId xmlns:p14="http://schemas.microsoft.com/office/powerpoint/2010/main" val="1368803264"/>
      </p:ext>
    </p:extLst>
  </p:cSld>
  <p:clrMapOvr>
    <a:masterClrMapping/>
  </p:clrMapOvr>
  <p:extLst>
    <p:ext uri="{DCECCB84-F9BA-43D5-87BE-67443E8EF086}">
      <p15:sldGuideLst xmlns:p15="http://schemas.microsoft.com/office/powerpoint/2012/main"/>
    </p:ext>
  </p:extLs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tx1"/>
              </a:buClr>
              <a:buFont typeface="+mj-lt"/>
              <a:buAutoNum type="arabicPeriod"/>
              <a:defRPr>
                <a:solidFill>
                  <a:schemeClr val="tx1"/>
                </a:solidFill>
              </a:defRPr>
            </a:lvl1pPr>
            <a:lvl2pPr marL="684000" indent="-2160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5" y="0"/>
            <a:ext cx="12198350" cy="1066800"/>
          </a:xfrm>
          <a:prstGeom prst="rect">
            <a:avLst/>
          </a:prstGeom>
        </p:spPr>
      </p:pic>
      <p:sp>
        <p:nvSpPr>
          <p:cNvPr id="16" name="Rechthoek 15"/>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6" name="Titel 5"/>
          <p:cNvSpPr>
            <a:spLocks noGrp="1"/>
          </p:cNvSpPr>
          <p:nvPr>
            <p:ph type="title"/>
          </p:nvPr>
        </p:nvSpPr>
        <p:spPr>
          <a:xfrm>
            <a:off x="6553200" y="1051200"/>
            <a:ext cx="5004000" cy="948047"/>
          </a:xfrm>
        </p:spPr>
        <p:txBody>
          <a:bodyPr/>
          <a:lstStyle>
            <a:lvl1pPr>
              <a:defRPr>
                <a:solidFill>
                  <a:schemeClr val="tx1"/>
                </a:solidFill>
              </a:defRPr>
            </a:lvl1pPr>
          </a:lstStyle>
          <a:p>
            <a:r>
              <a:rPr lang="nl-NL"/>
              <a:t>Klik om de stijl te bewerken</a:t>
            </a:r>
            <a:endParaRPr lang="nl-NL" dirty="0"/>
          </a:p>
        </p:txBody>
      </p:sp>
      <p:sp>
        <p:nvSpPr>
          <p:cNvPr id="14" name="Tijdelijke aanduiding voor afbeelding 21"/>
          <p:cNvSpPr>
            <a:spLocks noGrp="1"/>
          </p:cNvSpPr>
          <p:nvPr>
            <p:ph type="pic" sz="quarter" idx="10"/>
          </p:nvPr>
        </p:nvSpPr>
        <p:spPr>
          <a:xfrm>
            <a:off x="0" y="0"/>
            <a:ext cx="6098242" cy="6858000"/>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8242" h="6858000">
                <a:moveTo>
                  <a:pt x="0" y="0"/>
                </a:moveTo>
                <a:lnTo>
                  <a:pt x="5862000" y="0"/>
                </a:lnTo>
                <a:lnTo>
                  <a:pt x="5862000" y="708025"/>
                </a:lnTo>
                <a:lnTo>
                  <a:pt x="6098242" y="708025"/>
                </a:lnTo>
                <a:lnTo>
                  <a:pt x="6098242" y="6620400"/>
                </a:lnTo>
                <a:lnTo>
                  <a:pt x="5862000" y="6620400"/>
                </a:lnTo>
                <a:lnTo>
                  <a:pt x="5862000" y="6858000"/>
                </a:lnTo>
                <a:lnTo>
                  <a:pt x="0" y="6858000"/>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
        <p:nvSpPr>
          <p:cNvPr id="17" name="Tijdelijke aanduiding voor datum 16"/>
          <p:cNvSpPr>
            <a:spLocks noGrp="1"/>
          </p:cNvSpPr>
          <p:nvPr>
            <p:ph type="dt" sz="half" idx="14"/>
          </p:nvPr>
        </p:nvSpPr>
        <p:spPr/>
        <p:txBody>
          <a:bodyPr/>
          <a:lstStyle/>
          <a:p>
            <a:fld id="{D833E77A-954C-47BA-BEDE-544396AD848A}" type="datetime4">
              <a:rPr lang="nl-NL" smtClean="0"/>
              <a:t>24 september 2020</a:t>
            </a:fld>
            <a:endParaRPr lang="nl-NL" dirty="0"/>
          </a:p>
        </p:txBody>
      </p:sp>
      <p:sp>
        <p:nvSpPr>
          <p:cNvPr id="18" name="Tijdelijke aanduiding voor voettekst 17"/>
          <p:cNvSpPr>
            <a:spLocks noGrp="1"/>
          </p:cNvSpPr>
          <p:nvPr>
            <p:ph type="ftr" sz="quarter" idx="15"/>
          </p:nvPr>
        </p:nvSpPr>
        <p:spPr/>
        <p:txBody>
          <a:bodyPr/>
          <a:lstStyle>
            <a:lvl1pPr>
              <a:defRPr/>
            </a:lvl1pPr>
          </a:lstStyle>
          <a:p>
            <a:r>
              <a:rPr lang="nl-NL" dirty="0"/>
              <a:t>Koninklijk Nederlands Meteorologisch Instituut</a:t>
            </a: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28136284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4"/>
            <a:ext cx="12192000" cy="3431384"/>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330000 w 12192000"/>
              <a:gd name="connsiteY4" fmla="*/ 3192987 h 3431384"/>
              <a:gd name="connsiteX5" fmla="*/ 6182040 w 12192000"/>
              <a:gd name="connsiteY5" fmla="*/ 3431384 h 3431384"/>
              <a:gd name="connsiteX6" fmla="*/ 5862000 w 12192000"/>
              <a:gd name="connsiteY6" fmla="*/ 3430587 h 3431384"/>
              <a:gd name="connsiteX7" fmla="*/ 0 w 12192000"/>
              <a:gd name="connsiteY7" fmla="*/ 3430587 h 3431384"/>
              <a:gd name="connsiteX8" fmla="*/ 0 w 12192000"/>
              <a:gd name="connsiteY8" fmla="*/ 0 h 3431384"/>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261420 w 12192000"/>
              <a:gd name="connsiteY4" fmla="*/ 3428118 h 3431384"/>
              <a:gd name="connsiteX5" fmla="*/ 6182040 w 12192000"/>
              <a:gd name="connsiteY5" fmla="*/ 3431384 h 3431384"/>
              <a:gd name="connsiteX6" fmla="*/ 5862000 w 12192000"/>
              <a:gd name="connsiteY6" fmla="*/ 3430587 h 3431384"/>
              <a:gd name="connsiteX7" fmla="*/ 0 w 12192000"/>
              <a:gd name="connsiteY7" fmla="*/ 3430587 h 3431384"/>
              <a:gd name="connsiteX8" fmla="*/ 0 w 12192000"/>
              <a:gd name="connsiteY8" fmla="*/ 0 h 343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31384">
                <a:moveTo>
                  <a:pt x="0" y="0"/>
                </a:moveTo>
                <a:lnTo>
                  <a:pt x="12192000" y="0"/>
                </a:lnTo>
                <a:lnTo>
                  <a:pt x="12192000" y="3430587"/>
                </a:lnTo>
                <a:lnTo>
                  <a:pt x="6330000" y="3430587"/>
                </a:lnTo>
                <a:lnTo>
                  <a:pt x="6261420" y="3428118"/>
                </a:lnTo>
                <a:lnTo>
                  <a:pt x="6182040" y="3431384"/>
                </a:lnTo>
                <a:lnTo>
                  <a:pt x="5862000" y="3430587"/>
                </a:lnTo>
                <a:lnTo>
                  <a:pt x="0" y="3430587"/>
                </a:lnTo>
                <a:lnTo>
                  <a:pt x="0" y="0"/>
                </a:lnTo>
                <a:close/>
              </a:path>
            </a:pathLst>
          </a:custGeom>
          <a:solidFill>
            <a:schemeClr val="tx1">
              <a:lumMod val="85000"/>
            </a:schemeClr>
          </a:solidFill>
        </p:spPr>
        <p:txBody>
          <a:bodyPr wrap="square" lIns="612000">
            <a:noAutofit/>
          </a:bodyPr>
          <a:lstStyle>
            <a:lvl1pPr>
              <a:buClr>
                <a:schemeClr val="bg2"/>
              </a:buClr>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3600" y="1051200"/>
            <a:ext cx="10924382" cy="946800"/>
          </a:xfrm>
        </p:spPr>
        <p:txBody>
          <a:bodyPr/>
          <a:lstStyle>
            <a:lvl1pPr>
              <a:defRPr>
                <a:solidFill>
                  <a:schemeClr val="bg1"/>
                </a:solidFill>
              </a:defRPr>
            </a:lvl1pPr>
          </a:lstStyle>
          <a:p>
            <a:r>
              <a:rPr lang="nl-NL"/>
              <a:t>Klik om de stijl te bewerken</a:t>
            </a:r>
            <a:endParaRPr lang="nl-NL" dirty="0"/>
          </a:p>
        </p:txBody>
      </p:sp>
      <p:sp>
        <p:nvSpPr>
          <p:cNvPr id="15" name="Tijdelijke aanduiding voor dianummer 1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pPr/>
              <a:t>‹#›</a:t>
            </a:fld>
            <a:endParaRPr lang="nl-NL" dirty="0"/>
          </a:p>
        </p:txBody>
      </p:sp>
      <p:sp>
        <p:nvSpPr>
          <p:cNvPr id="7" name="Tijdelijke aanduiding voor datum 7"/>
          <p:cNvSpPr>
            <a:spLocks noGrp="1"/>
          </p:cNvSpPr>
          <p:nvPr>
            <p:ph type="dt" sz="half" idx="15"/>
          </p:nvPr>
        </p:nvSpPr>
        <p:spPr>
          <a:xfrm>
            <a:off x="635000" y="6543488"/>
            <a:ext cx="5003800" cy="264272"/>
          </a:xfrm>
        </p:spPr>
        <p:txBody>
          <a:bodyPr/>
          <a:lstStyle>
            <a:lvl1pPr>
              <a:defRPr>
                <a:solidFill>
                  <a:schemeClr val="bg1">
                    <a:lumMod val="65000"/>
                    <a:lumOff val="35000"/>
                  </a:schemeClr>
                </a:solidFill>
              </a:defRPr>
            </a:lvl1pPr>
          </a:lstStyle>
          <a:p>
            <a:fld id="{D0AAFB9F-33B2-4DD0-B9C6-D396DAAEED7C}" type="datetime4">
              <a:rPr lang="nl-NL" smtClean="0"/>
              <a:t>24 september 2020</a:t>
            </a:fld>
            <a:endParaRPr lang="nl-NL" dirty="0"/>
          </a:p>
        </p:txBody>
      </p:sp>
      <p:sp>
        <p:nvSpPr>
          <p:cNvPr id="10" name="Tijdelijke aanduiding voor voettekst 8"/>
          <p:cNvSpPr>
            <a:spLocks noGrp="1"/>
          </p:cNvSpPr>
          <p:nvPr>
            <p:ph type="ftr" sz="quarter" idx="16"/>
          </p:nvPr>
        </p:nvSpPr>
        <p:spPr>
          <a:xfrm>
            <a:off x="635000" y="6221413"/>
            <a:ext cx="5003800" cy="322075"/>
          </a:xfrm>
        </p:spPr>
        <p:txBody>
          <a:bodyPr/>
          <a:lstStyle>
            <a:lvl1pPr>
              <a:defRPr>
                <a:solidFill>
                  <a:schemeClr val="bg1">
                    <a:lumMod val="65000"/>
                    <a:lumOff val="35000"/>
                  </a:schemeClr>
                </a:solidFill>
              </a:defRPr>
            </a:lvl1pPr>
          </a:lstStyle>
          <a:p>
            <a:r>
              <a:rPr lang="nl-NL" dirty="0"/>
              <a:t>Koninklijk Nederlands Meteorologisch Instituut</a:t>
            </a:r>
          </a:p>
        </p:txBody>
      </p:sp>
    </p:spTree>
    <p:extLst>
      <p:ext uri="{BB962C8B-B14F-4D97-AF65-F5344CB8AC3E}">
        <p14:creationId xmlns:p14="http://schemas.microsoft.com/office/powerpoint/2010/main" val="2237795852"/>
      </p:ext>
    </p:extLst>
  </p:cSld>
  <p:clrMapOvr>
    <a:overrideClrMapping bg1="dk1" tx1="lt1" bg2="dk2" tx2="lt2" accent1="accent1" accent2="accent2" accent3="accent3" accent4="accent4" accent5="accent5" accent6="accent6" hlink="hlink" folHlink="folHlink"/>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tx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5" y="0"/>
            <a:ext cx="12198350" cy="1066800"/>
          </a:xfrm>
          <a:prstGeom prst="rect">
            <a:avLst/>
          </a:prstGeom>
        </p:spPr>
      </p:pic>
      <p:sp>
        <p:nvSpPr>
          <p:cNvPr id="11" name="Rechthoek 1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0" name="Tijdelijke aanduiding voor datum 9"/>
          <p:cNvSpPr>
            <a:spLocks noGrp="1"/>
          </p:cNvSpPr>
          <p:nvPr>
            <p:ph type="dt" sz="half" idx="14"/>
          </p:nvPr>
        </p:nvSpPr>
        <p:spPr/>
        <p:txBody>
          <a:bodyPr/>
          <a:lstStyle/>
          <a:p>
            <a:fld id="{48898F1F-8562-49B3-A6FE-C0F212456515}" type="datetime4">
              <a:rPr lang="nl-NL" smtClean="0"/>
              <a:t>24 september 2020</a:t>
            </a:fld>
            <a:endParaRPr lang="nl-NL" dirty="0"/>
          </a:p>
        </p:txBody>
      </p:sp>
      <p:sp>
        <p:nvSpPr>
          <p:cNvPr id="12" name="Tijdelijke aanduiding voor voettekst 11"/>
          <p:cNvSpPr>
            <a:spLocks noGrp="1"/>
          </p:cNvSpPr>
          <p:nvPr>
            <p:ph type="ftr" sz="quarter" idx="15"/>
          </p:nvPr>
        </p:nvSpPr>
        <p:spPr/>
        <p:txBody>
          <a:bodyPr/>
          <a:lstStyle/>
          <a:p>
            <a:r>
              <a:rPr lang="nl-NL"/>
              <a:t>Koninklijk Nederlands Meteorologisch Instituut</a:t>
            </a:r>
            <a:endParaRPr lang="nl-NL" dirty="0"/>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438291640"/>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fld id="{F223BE76-68A6-4D79-955A-D7B1CC9B75D2}" type="datetime4">
              <a:rPr lang="nl-NL" smtClean="0"/>
              <a:t>24 september 2020</a:t>
            </a:fld>
            <a:endParaRPr lang="nl-NL" dirty="0"/>
          </a:p>
        </p:txBody>
      </p:sp>
      <p:sp>
        <p:nvSpPr>
          <p:cNvPr id="15" name="Tijdelijke aanduiding voor voettekst 14"/>
          <p:cNvSpPr>
            <a:spLocks noGrp="1"/>
          </p:cNvSpPr>
          <p:nvPr>
            <p:ph type="ftr" sz="quarter" idx="11"/>
          </p:nvPr>
        </p:nvSpPr>
        <p:spPr/>
        <p:txBody>
          <a:bodyPr/>
          <a:lstStyle/>
          <a:p>
            <a:r>
              <a:rPr lang="nl-NL"/>
              <a:t>Koninklijk Nederlands Meteorologisch Instituut</a:t>
            </a:r>
            <a:endParaRPr lang="nl-NL" dirty="0"/>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2029737092"/>
      </p:ext>
    </p:extLst>
  </p:cSld>
  <p:clrMapOvr>
    <a:masterClrMapping/>
  </p:clrMapOvr>
  <p:extLst>
    <p:ext uri="{DCECCB84-F9BA-43D5-87BE-67443E8EF086}">
      <p15:sldGuideLst xmlns:p15="http://schemas.microsoft.com/office/powerpoint/2012/main"/>
    </p:ext>
  </p:extLst>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fld id="{BDAAD96E-008C-4A4C-BDD7-DB146A42BEAB}" type="datetime4">
              <a:rPr lang="nl-NL" smtClean="0"/>
              <a:t>24 september 2020</a:t>
            </a:fld>
            <a:endParaRPr lang="nl-NL" dirty="0"/>
          </a:p>
        </p:txBody>
      </p:sp>
      <p:sp>
        <p:nvSpPr>
          <p:cNvPr id="17" name="Tijdelijke aanduiding voor voettekst 16"/>
          <p:cNvSpPr>
            <a:spLocks noGrp="1"/>
          </p:cNvSpPr>
          <p:nvPr>
            <p:ph type="ftr" sz="quarter" idx="11"/>
          </p:nvPr>
        </p:nvSpPr>
        <p:spPr/>
        <p:txBody>
          <a:bodyPr/>
          <a:lstStyle/>
          <a:p>
            <a:r>
              <a:rPr lang="nl-NL"/>
              <a:t>Koninklijk Nederlands Meteorologisch Instituut</a:t>
            </a:r>
            <a:endParaRPr lang="nl-NL" dirty="0"/>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547600187"/>
      </p:ext>
    </p:extLst>
  </p:cSld>
  <p:clrMapOvr>
    <a:masterClrMapping/>
  </p:clrMapOvr>
  <p:extLst>
    <p:ext uri="{DCECCB84-F9BA-43D5-87BE-67443E8EF086}">
      <p15:sldGuideLst xmlns:p15="http://schemas.microsoft.com/office/powerpoint/2012/main">
        <p15:guide id="1" pos="3988">
          <p15:clr>
            <a:srgbClr val="FBAE40"/>
          </p15:clr>
        </p15:guide>
        <p15:guide id="2" pos="3693">
          <p15:clr>
            <a:srgbClr val="FBAE40"/>
          </p15:clr>
        </p15:guide>
        <p15:guide id="3" orient="horz" pos="1661">
          <p15:clr>
            <a:srgbClr val="FBAE40"/>
          </p15:clr>
        </p15:guide>
      </p15:sldGuideLst>
    </p:ext>
  </p:extLst>
</p:sldLayout>
</file>

<file path=ppt/slideLayouts/slideLayout273.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fld id="{F0C649C8-9C23-49C1-9866-6BB82DF60DB3}" type="datetime4">
              <a:rPr lang="nl-NL" smtClean="0"/>
              <a:t>24 september 2020</a:t>
            </a:fld>
            <a:endParaRPr lang="nl-NL" dirty="0"/>
          </a:p>
        </p:txBody>
      </p:sp>
      <p:sp>
        <p:nvSpPr>
          <p:cNvPr id="13" name="Tijdelijke aanduiding voor voettekst 12"/>
          <p:cNvSpPr>
            <a:spLocks noGrp="1"/>
          </p:cNvSpPr>
          <p:nvPr>
            <p:ph type="ftr" sz="quarter" idx="11"/>
          </p:nvPr>
        </p:nvSpPr>
        <p:spPr/>
        <p:txBody>
          <a:bodyPr/>
          <a:lstStyle/>
          <a:p>
            <a:r>
              <a:rPr lang="nl-NL"/>
              <a:t>Koninklijk Nederlands Meteorologisch Instituut</a:t>
            </a:r>
            <a:endParaRPr lang="nl-NL" dirty="0"/>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113425949"/>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fld id="{985FDD1D-963E-4E91-B5EF-F0834DB95975}" type="datetime4">
              <a:rPr lang="nl-NL" smtClean="0"/>
              <a:t>24 september 2020</a:t>
            </a:fld>
            <a:endParaRPr lang="nl-NL" dirty="0"/>
          </a:p>
        </p:txBody>
      </p:sp>
      <p:sp>
        <p:nvSpPr>
          <p:cNvPr id="12" name="Tijdelijke aanduiding voor voettekst 11"/>
          <p:cNvSpPr>
            <a:spLocks noGrp="1"/>
          </p:cNvSpPr>
          <p:nvPr>
            <p:ph type="ftr" sz="quarter" idx="11"/>
          </p:nvPr>
        </p:nvSpPr>
        <p:spPr/>
        <p:txBody>
          <a:bodyPr/>
          <a:lstStyle/>
          <a:p>
            <a:r>
              <a:rPr lang="nl-NL"/>
              <a:t>Koninklijk Nederlands Meteorologisch Instituut</a:t>
            </a:r>
            <a:endParaRPr lang="nl-NL" dirty="0"/>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4118685463"/>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fld id="{E96AEF65-E7F2-4530-8B74-B5ACE58786E4}" type="datetime4">
              <a:rPr lang="nl-NL" smtClean="0"/>
              <a:t>24 september 2020</a:t>
            </a:fld>
            <a:endParaRPr lang="nl-NL" dirty="0"/>
          </a:p>
        </p:txBody>
      </p:sp>
      <p:sp>
        <p:nvSpPr>
          <p:cNvPr id="18" name="Tijdelijke aanduiding voor voettekst 17"/>
          <p:cNvSpPr>
            <a:spLocks noGrp="1"/>
          </p:cNvSpPr>
          <p:nvPr>
            <p:ph type="ftr" sz="quarter" idx="15"/>
          </p:nvPr>
        </p:nvSpPr>
        <p:spPr/>
        <p:txBody>
          <a:bodyPr/>
          <a:lstStyle/>
          <a:p>
            <a:r>
              <a:rPr lang="nl-NL"/>
              <a:t>Koninklijk Nederlands Meteorologisch Instituut</a:t>
            </a:r>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34310272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bg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bg1"/>
                </a:solidFill>
              </a:defRPr>
            </a:lvl1pPr>
          </a:lstStyle>
          <a:p>
            <a:fld id="{693D80E4-50E9-4620-9991-B7F7890784D3}" type="datetime4">
              <a:rPr lang="nl-NL" smtClean="0"/>
              <a:t>24 september 2020</a:t>
            </a:fld>
            <a:endParaRPr lang="nl-NL" dirty="0"/>
          </a:p>
        </p:txBody>
      </p:sp>
      <p:sp>
        <p:nvSpPr>
          <p:cNvPr id="10" name="Tijdelijke aanduiding voor voettekst 9"/>
          <p:cNvSpPr>
            <a:spLocks noGrp="1"/>
          </p:cNvSpPr>
          <p:nvPr>
            <p:ph type="ftr" sz="quarter" idx="11"/>
          </p:nvPr>
        </p:nvSpPr>
        <p:spPr/>
        <p:txBody>
          <a:bodyPr/>
          <a:lstStyle>
            <a:lvl1pPr>
              <a:defRPr>
                <a:solidFill>
                  <a:schemeClr val="bg1"/>
                </a:solidFill>
              </a:defRPr>
            </a:lvl1pPr>
          </a:lstStyle>
          <a:p>
            <a:r>
              <a:rPr lang="nl-NL"/>
              <a:t>Koninklijk Nederlands Meteorologisch Instituut</a:t>
            </a:r>
            <a:endParaRPr lang="nl-NL" dirty="0"/>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88048451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accent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fld id="{7092A3B8-C5B1-40E0-927C-EB26D5E7E5E4}" type="datetime4">
              <a:rPr lang="nl-NL" smtClean="0"/>
              <a:t>24 september 2020</a:t>
            </a:fld>
            <a:endParaRPr lang="nl-NL" dirty="0"/>
          </a:p>
        </p:txBody>
      </p:sp>
      <p:sp>
        <p:nvSpPr>
          <p:cNvPr id="7" name="Tijdelijke aanduiding voor voettekst 6"/>
          <p:cNvSpPr>
            <a:spLocks noGrp="1"/>
          </p:cNvSpPr>
          <p:nvPr>
            <p:ph type="ftr" sz="quarter" idx="11"/>
          </p:nvPr>
        </p:nvSpPr>
        <p:spPr/>
        <p:txBody>
          <a:bodyPr/>
          <a:lstStyle/>
          <a:p>
            <a:r>
              <a:rPr lang="nl-NL"/>
              <a:t>Koninklijk Nederlands Meteorologisch Instituut</a:t>
            </a:r>
            <a:endParaRPr lang="nl-NL" dirty="0"/>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8931989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orient="horz" pos="2659">
          <p15:clr>
            <a:srgbClr val="FBAE40"/>
          </p15:clr>
        </p15:guide>
      </p15:sldGuideLst>
    </p:ext>
  </p:extLs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indent="0" algn="l">
              <a:buFont typeface="Arial" charset="0"/>
              <a:buNone/>
            </a:pPr>
            <a:endParaRPr lang="nl-NL" sz="1000">
              <a:solidFill>
                <a:schemeClr val="bg1"/>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accent1"/>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5" y="0"/>
            <a:ext cx="12198350" cy="1066800"/>
          </a:xfrm>
          <a:prstGeom prst="rect">
            <a:avLst/>
          </a:prstGeom>
        </p:spPr>
      </p:pic>
      <p:sp>
        <p:nvSpPr>
          <p:cNvPr id="16" name="Rechthoek 15"/>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fld id="{1A03F8C6-C944-46F1-86AB-681B90059300}" type="datetime4">
              <a:rPr lang="nl-NL" smtClean="0"/>
              <a:t>24 september 2020</a:t>
            </a:fld>
            <a:endParaRPr lang="nl-NL" dirty="0"/>
          </a:p>
        </p:txBody>
      </p:sp>
      <p:sp>
        <p:nvSpPr>
          <p:cNvPr id="12" name="Tijdelijke aanduiding voor voettekst 11"/>
          <p:cNvSpPr>
            <a:spLocks noGrp="1"/>
          </p:cNvSpPr>
          <p:nvPr>
            <p:ph type="ftr" sz="quarter" idx="12"/>
          </p:nvPr>
        </p:nvSpPr>
        <p:spPr/>
        <p:txBody>
          <a:bodyPr/>
          <a:lstStyle/>
          <a:p>
            <a:r>
              <a:rPr lang="nl-NL"/>
              <a:t>Koninklijk Nederlands Meteorologisch Instituut</a:t>
            </a:r>
            <a:endParaRPr lang="nl-NL" dirty="0"/>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4049893910"/>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tx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5" y="0"/>
            <a:ext cx="12198350" cy="1066800"/>
          </a:xfrm>
          <a:prstGeom prst="rect">
            <a:avLst/>
          </a:prstGeom>
        </p:spPr>
      </p:pic>
      <p:sp>
        <p:nvSpPr>
          <p:cNvPr id="10" name="Rechthoek 9"/>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3" name="Tijdelijke aanduiding voor datum 12"/>
          <p:cNvSpPr>
            <a:spLocks noGrp="1"/>
          </p:cNvSpPr>
          <p:nvPr>
            <p:ph type="dt" sz="half" idx="11"/>
          </p:nvPr>
        </p:nvSpPr>
        <p:spPr/>
        <p:txBody>
          <a:bodyPr/>
          <a:lstStyle/>
          <a:p>
            <a:fld id="{E05DC1AA-CF9E-4788-9EA9-86E5552B04B3}" type="datetime4">
              <a:rPr lang="nl-NL" smtClean="0"/>
              <a:t>24 september 2020</a:t>
            </a:fld>
            <a:endParaRPr lang="nl-NL" dirty="0"/>
          </a:p>
        </p:txBody>
      </p:sp>
      <p:sp>
        <p:nvSpPr>
          <p:cNvPr id="14" name="Tijdelijke aanduiding voor voettekst 13"/>
          <p:cNvSpPr>
            <a:spLocks noGrp="1"/>
          </p:cNvSpPr>
          <p:nvPr>
            <p:ph type="ftr" sz="quarter" idx="12"/>
          </p:nvPr>
        </p:nvSpPr>
        <p:spPr/>
        <p:txBody>
          <a:bodyPr/>
          <a:lstStyle/>
          <a:p>
            <a:r>
              <a:rPr lang="nl-NL"/>
              <a:t>Koninklijk Nederlands Meteorologisch Instituut</a:t>
            </a:r>
            <a:endParaRPr lang="nl-NL" dirty="0"/>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175190511"/>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4"/>
            <a:ext cx="12192000" cy="3431384"/>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6041615 w 12192000"/>
              <a:gd name="connsiteY5" fmla="*/ 3424852 h 3430587"/>
              <a:gd name="connsiteX6" fmla="*/ 5862000 w 12192000"/>
              <a:gd name="connsiteY6" fmla="*/ 3430587 h 3430587"/>
              <a:gd name="connsiteX7" fmla="*/ 0 w 12192000"/>
              <a:gd name="connsiteY7" fmla="*/ 3430587 h 3430587"/>
              <a:gd name="connsiteX8" fmla="*/ 0 w 12192000"/>
              <a:gd name="connsiteY8" fmla="*/ 0 h 3430587"/>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235295 w 12192000"/>
              <a:gd name="connsiteY4" fmla="*/ 3431384 h 3431384"/>
              <a:gd name="connsiteX5" fmla="*/ 6041615 w 12192000"/>
              <a:gd name="connsiteY5" fmla="*/ 3424852 h 3431384"/>
              <a:gd name="connsiteX6" fmla="*/ 5862000 w 12192000"/>
              <a:gd name="connsiteY6" fmla="*/ 3430587 h 3431384"/>
              <a:gd name="connsiteX7" fmla="*/ 0 w 12192000"/>
              <a:gd name="connsiteY7" fmla="*/ 3430587 h 3431384"/>
              <a:gd name="connsiteX8" fmla="*/ 0 w 12192000"/>
              <a:gd name="connsiteY8" fmla="*/ 0 h 3431384"/>
              <a:gd name="connsiteX0" fmla="*/ 0 w 12192000"/>
              <a:gd name="connsiteY0" fmla="*/ 0 h 3431384"/>
              <a:gd name="connsiteX1" fmla="*/ 12192000 w 12192000"/>
              <a:gd name="connsiteY1" fmla="*/ 0 h 3431384"/>
              <a:gd name="connsiteX2" fmla="*/ 12192000 w 12192000"/>
              <a:gd name="connsiteY2" fmla="*/ 3430587 h 3431384"/>
              <a:gd name="connsiteX3" fmla="*/ 6330000 w 12192000"/>
              <a:gd name="connsiteY3" fmla="*/ 3430587 h 3431384"/>
              <a:gd name="connsiteX4" fmla="*/ 6235295 w 12192000"/>
              <a:gd name="connsiteY4" fmla="*/ 3431384 h 3431384"/>
              <a:gd name="connsiteX5" fmla="*/ 6048147 w 12192000"/>
              <a:gd name="connsiteY5" fmla="*/ 3428118 h 3431384"/>
              <a:gd name="connsiteX6" fmla="*/ 5862000 w 12192000"/>
              <a:gd name="connsiteY6" fmla="*/ 3430587 h 3431384"/>
              <a:gd name="connsiteX7" fmla="*/ 0 w 12192000"/>
              <a:gd name="connsiteY7" fmla="*/ 3430587 h 3431384"/>
              <a:gd name="connsiteX8" fmla="*/ 0 w 12192000"/>
              <a:gd name="connsiteY8" fmla="*/ 0 h 343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31384">
                <a:moveTo>
                  <a:pt x="0" y="0"/>
                </a:moveTo>
                <a:lnTo>
                  <a:pt x="12192000" y="0"/>
                </a:lnTo>
                <a:lnTo>
                  <a:pt x="12192000" y="3430587"/>
                </a:lnTo>
                <a:lnTo>
                  <a:pt x="6330000" y="3430587"/>
                </a:lnTo>
                <a:lnTo>
                  <a:pt x="6235295" y="3431384"/>
                </a:lnTo>
                <a:lnTo>
                  <a:pt x="6048147" y="3428118"/>
                </a:lnTo>
                <a:lnTo>
                  <a:pt x="5862000" y="3430587"/>
                </a:lnTo>
                <a:lnTo>
                  <a:pt x="0" y="3430587"/>
                </a:lnTo>
                <a:lnTo>
                  <a:pt x="0" y="0"/>
                </a:lnTo>
                <a:close/>
              </a:path>
            </a:pathLst>
          </a:custGeom>
          <a:solidFill>
            <a:schemeClr val="tx1">
              <a:alpha val="10000"/>
            </a:schemeClr>
          </a:solidFill>
        </p:spPr>
        <p:txBody>
          <a:bodyPr wrap="square" lIns="612000">
            <a:noAutofit/>
          </a:bodyPr>
          <a:lstStyle/>
          <a:p>
            <a:r>
              <a:rPr lang="nl-NL"/>
              <a:t>Klik op het pictogram als u een afbeelding wilt toevoegen</a:t>
            </a:r>
            <a:endParaRPr lang="nl-NL" dirty="0"/>
          </a:p>
        </p:txBody>
      </p:sp>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pPr/>
              <a:t>‹#›</a:t>
            </a:fld>
            <a:endParaRPr lang="nl-NL" dirty="0"/>
          </a:p>
        </p:txBody>
      </p:sp>
      <p:sp>
        <p:nvSpPr>
          <p:cNvPr id="8" name="Tijdelijke aanduiding voor datum 7"/>
          <p:cNvSpPr>
            <a:spLocks noGrp="1"/>
          </p:cNvSpPr>
          <p:nvPr>
            <p:ph type="dt" sz="half" idx="15"/>
          </p:nvPr>
        </p:nvSpPr>
        <p:spPr>
          <a:xfrm>
            <a:off x="635000" y="6543488"/>
            <a:ext cx="5003800" cy="264272"/>
          </a:xfrm>
        </p:spPr>
        <p:txBody>
          <a:bodyPr/>
          <a:lstStyle>
            <a:lvl1pPr>
              <a:defRPr>
                <a:solidFill>
                  <a:srgbClr val="595959"/>
                </a:solidFill>
              </a:defRPr>
            </a:lvl1pPr>
          </a:lstStyle>
          <a:p>
            <a:fld id="{D0AAFB9F-33B2-4DD0-B9C6-D396DAAEED7C}" type="datetime4">
              <a:rPr lang="nl-NL" smtClean="0"/>
              <a:pPr/>
              <a:t>24 september 2020</a:t>
            </a:fld>
            <a:endParaRPr lang="nl-NL" dirty="0"/>
          </a:p>
        </p:txBody>
      </p:sp>
      <p:sp>
        <p:nvSpPr>
          <p:cNvPr id="10" name="Tijdelijke aanduiding voor voettekst 8"/>
          <p:cNvSpPr>
            <a:spLocks noGrp="1"/>
          </p:cNvSpPr>
          <p:nvPr>
            <p:ph type="ftr" sz="quarter" idx="16"/>
          </p:nvPr>
        </p:nvSpPr>
        <p:spPr>
          <a:xfrm>
            <a:off x="635000" y="6221413"/>
            <a:ext cx="5003800" cy="322075"/>
          </a:xfrm>
        </p:spPr>
        <p:txBody>
          <a:bodyPr/>
          <a:lstStyle>
            <a:lvl1pPr>
              <a:defRPr>
                <a:solidFill>
                  <a:srgbClr val="595959"/>
                </a:solidFill>
              </a:defRPr>
            </a:lvl1pPr>
          </a:lstStyle>
          <a:p>
            <a:r>
              <a:rPr lang="nl-NL" dirty="0"/>
              <a:t>Koninklijk Nederlands Meteorologisch Instituut</a:t>
            </a:r>
          </a:p>
        </p:txBody>
      </p:sp>
    </p:spTree>
    <p:extLst>
      <p:ext uri="{BB962C8B-B14F-4D97-AF65-F5344CB8AC3E}">
        <p14:creationId xmlns:p14="http://schemas.microsoft.com/office/powerpoint/2010/main" val="3018018409"/>
      </p:ext>
    </p:extLst>
  </p:cSld>
  <p:clrMapOvr>
    <a:overrideClrMapping bg1="lt1" tx1="dk1" bg2="lt2" tx2="dk2" accent1="accent1" accent2="accent2" accent3="accent3" accent4="accent4" accent5="accent5" accent6="accent6" hlink="hlink" folHlink="folHlink"/>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8" name="Tijdelijke aanduiding voor afbeelding 9"/>
          <p:cNvSpPr>
            <a:spLocks noGrp="1"/>
          </p:cNvSpPr>
          <p:nvPr>
            <p:ph type="pic" sz="quarter" idx="24"/>
          </p:nvPr>
        </p:nvSpPr>
        <p:spPr>
          <a:xfrm>
            <a:off x="6096000" y="-2381"/>
            <a:ext cx="6096000" cy="6860381"/>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0" h="6860381">
                <a:moveTo>
                  <a:pt x="229238" y="0"/>
                </a:moveTo>
                <a:lnTo>
                  <a:pt x="6091238" y="0"/>
                </a:lnTo>
                <a:lnTo>
                  <a:pt x="6091238" y="2381"/>
                </a:lnTo>
                <a:lnTo>
                  <a:pt x="6096000" y="2381"/>
                </a:lnTo>
                <a:lnTo>
                  <a:pt x="6096000" y="6860381"/>
                </a:lnTo>
                <a:lnTo>
                  <a:pt x="6095999" y="6860381"/>
                </a:lnTo>
                <a:lnTo>
                  <a:pt x="3832225" y="6860381"/>
                </a:lnTo>
                <a:lnTo>
                  <a:pt x="232201" y="6860381"/>
                </a:lnTo>
                <a:lnTo>
                  <a:pt x="232201" y="6626381"/>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11" name="Tijdelijke aanduiding voor datum 10"/>
          <p:cNvSpPr>
            <a:spLocks noGrp="1"/>
          </p:cNvSpPr>
          <p:nvPr>
            <p:ph type="dt" sz="half" idx="25"/>
          </p:nvPr>
        </p:nvSpPr>
        <p:spPr/>
        <p:txBody>
          <a:bodyPr/>
          <a:lstStyle/>
          <a:p>
            <a:fld id="{BC14604E-ED38-42BA-BF5F-0793520F3417}" type="datetime4">
              <a:rPr lang="nl-NL" smtClean="0"/>
              <a:t>24 september 2020</a:t>
            </a:fld>
            <a:endParaRPr lang="nl-NL" dirty="0"/>
          </a:p>
        </p:txBody>
      </p:sp>
      <p:sp>
        <p:nvSpPr>
          <p:cNvPr id="12" name="Tijdelijke aanduiding voor voettekst 11"/>
          <p:cNvSpPr>
            <a:spLocks noGrp="1"/>
          </p:cNvSpPr>
          <p:nvPr>
            <p:ph type="ftr" sz="quarter" idx="26"/>
          </p:nvPr>
        </p:nvSpPr>
        <p:spPr/>
        <p:txBody>
          <a:bodyPr/>
          <a:lstStyle/>
          <a:p>
            <a:r>
              <a:rPr lang="nl-NL"/>
              <a:t>Koninklijk Nederlands Meteorologisch Instituut</a:t>
            </a:r>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2825943926"/>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Afbeelding verticaal kleur">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5" y="0"/>
            <a:ext cx="12198350" cy="1066800"/>
          </a:xfrm>
          <a:prstGeom prst="rect">
            <a:avLst/>
          </a:prstGeom>
        </p:spPr>
      </p:pic>
      <p:sp>
        <p:nvSpPr>
          <p:cNvPr id="14" name="Rechthoek 13"/>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title"/>
          </p:nvPr>
        </p:nvSpPr>
        <p:spPr>
          <a:xfrm>
            <a:off x="634206" y="1051200"/>
            <a:ext cx="5004594" cy="948047"/>
          </a:xfrm>
        </p:spPr>
        <p:txBody>
          <a:bodyPr/>
          <a:lstStyle>
            <a:lvl1pPr>
              <a:defRPr>
                <a:solidFill>
                  <a:schemeClr val="tx1"/>
                </a:solidFill>
              </a:defRPr>
            </a:lvl1pPr>
          </a:lstStyle>
          <a:p>
            <a:r>
              <a:rPr lang="nl-NL"/>
              <a:t>Klik om de stijl te bewerken</a:t>
            </a:r>
            <a:endParaRPr lang="nl-NL" dirty="0"/>
          </a:p>
        </p:txBody>
      </p:sp>
      <p:sp>
        <p:nvSpPr>
          <p:cNvPr id="11" name="Tijdelijke aanduiding voor afbeelding 9"/>
          <p:cNvSpPr>
            <a:spLocks noGrp="1"/>
          </p:cNvSpPr>
          <p:nvPr>
            <p:ph type="pic" sz="quarter" idx="24"/>
          </p:nvPr>
        </p:nvSpPr>
        <p:spPr>
          <a:xfrm>
            <a:off x="6096000" y="-2381"/>
            <a:ext cx="6096000" cy="6860381"/>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0" h="6860381">
                <a:moveTo>
                  <a:pt x="229238" y="0"/>
                </a:moveTo>
                <a:lnTo>
                  <a:pt x="6091238" y="0"/>
                </a:lnTo>
                <a:lnTo>
                  <a:pt x="6091238" y="2381"/>
                </a:lnTo>
                <a:lnTo>
                  <a:pt x="6096000" y="2381"/>
                </a:lnTo>
                <a:lnTo>
                  <a:pt x="6096000" y="6860381"/>
                </a:lnTo>
                <a:lnTo>
                  <a:pt x="6095999" y="6860381"/>
                </a:lnTo>
                <a:lnTo>
                  <a:pt x="3832225" y="6860381"/>
                </a:lnTo>
                <a:lnTo>
                  <a:pt x="232201" y="6860381"/>
                </a:lnTo>
                <a:lnTo>
                  <a:pt x="232201" y="6626381"/>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20" name="Tijdelijke aanduiding voor datum 19"/>
          <p:cNvSpPr>
            <a:spLocks noGrp="1"/>
          </p:cNvSpPr>
          <p:nvPr>
            <p:ph type="dt" sz="half" idx="25"/>
          </p:nvPr>
        </p:nvSpPr>
        <p:spPr/>
        <p:txBody>
          <a:bodyPr/>
          <a:lstStyle/>
          <a:p>
            <a:fld id="{BE2EEF76-09DE-4A9D-A78C-2CAD7708ED44}" type="datetime4">
              <a:rPr lang="nl-NL" smtClean="0"/>
              <a:t>24 september 2020</a:t>
            </a:fld>
            <a:endParaRPr lang="nl-NL" dirty="0"/>
          </a:p>
        </p:txBody>
      </p:sp>
      <p:sp>
        <p:nvSpPr>
          <p:cNvPr id="21" name="Tijdelijke aanduiding voor voettekst 20"/>
          <p:cNvSpPr>
            <a:spLocks noGrp="1"/>
          </p:cNvSpPr>
          <p:nvPr>
            <p:ph type="ftr" sz="quarter" idx="26"/>
          </p:nvPr>
        </p:nvSpPr>
        <p:spPr/>
        <p:txBody>
          <a:bodyPr/>
          <a:lstStyle/>
          <a:p>
            <a:r>
              <a:rPr lang="nl-NL"/>
              <a:t>Koninklijk Nederlands Meteorologisch Instituut</a:t>
            </a:r>
            <a:endParaRPr lang="nl-NL" dirty="0"/>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1611611897"/>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10" name="Tijdelijke aanduiding voor afbeelding 9"/>
          <p:cNvSpPr>
            <a:spLocks noGrp="1"/>
          </p:cNvSpPr>
          <p:nvPr>
            <p:ph type="pic" sz="quarter" idx="24"/>
          </p:nvPr>
        </p:nvSpPr>
        <p:spPr>
          <a:xfrm>
            <a:off x="6096000" y="-2381"/>
            <a:ext cx="6096000" cy="6860381"/>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0" h="6860381">
                <a:moveTo>
                  <a:pt x="229238" y="0"/>
                </a:moveTo>
                <a:lnTo>
                  <a:pt x="6091238" y="0"/>
                </a:lnTo>
                <a:lnTo>
                  <a:pt x="6091238" y="2381"/>
                </a:lnTo>
                <a:lnTo>
                  <a:pt x="6096000" y="2381"/>
                </a:lnTo>
                <a:lnTo>
                  <a:pt x="6096000" y="6860381"/>
                </a:lnTo>
                <a:lnTo>
                  <a:pt x="6095999" y="6860381"/>
                </a:lnTo>
                <a:lnTo>
                  <a:pt x="3832225" y="6860381"/>
                </a:lnTo>
                <a:lnTo>
                  <a:pt x="232201" y="6860381"/>
                </a:lnTo>
                <a:lnTo>
                  <a:pt x="232201" y="6626381"/>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6" name="Tijdelijke aanduiding voor datum 5"/>
          <p:cNvSpPr>
            <a:spLocks noGrp="1"/>
          </p:cNvSpPr>
          <p:nvPr>
            <p:ph type="dt" sz="half" idx="25"/>
          </p:nvPr>
        </p:nvSpPr>
        <p:spPr/>
        <p:txBody>
          <a:bodyPr/>
          <a:lstStyle/>
          <a:p>
            <a:fld id="{364BE70C-15B4-484D-A67C-E4757C316085}" type="datetime4">
              <a:rPr lang="nl-NL" smtClean="0"/>
              <a:t>24 september 2020</a:t>
            </a:fld>
            <a:endParaRPr lang="nl-NL" dirty="0"/>
          </a:p>
        </p:txBody>
      </p:sp>
      <p:sp>
        <p:nvSpPr>
          <p:cNvPr id="12" name="Tijdelijke aanduiding voor voettekst 11"/>
          <p:cNvSpPr>
            <a:spLocks noGrp="1"/>
          </p:cNvSpPr>
          <p:nvPr>
            <p:ph type="ftr" sz="quarter" idx="26"/>
          </p:nvPr>
        </p:nvSpPr>
        <p:spPr/>
        <p:txBody>
          <a:bodyPr/>
          <a:lstStyle/>
          <a:p>
            <a:r>
              <a:rPr lang="nl-NL"/>
              <a:t>Koninklijk Nederlands Meteorologisch Instituut</a:t>
            </a:r>
            <a:endParaRPr lang="nl-NL" dirty="0"/>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1083916536"/>
      </p:ext>
    </p:extLst>
  </p:cSld>
  <p:clrMapOvr>
    <a:masterClrMapping/>
  </p:clrMapOvr>
  <p:extLst>
    <p:ext uri="{DCECCB84-F9BA-43D5-87BE-67443E8EF086}">
      <p15:sldGuideLst xmlns:p15="http://schemas.microsoft.com/office/powerpoint/2012/main">
        <p15:guide id="1" pos="3977">
          <p15:clr>
            <a:srgbClr val="FBAE40"/>
          </p15:clr>
        </p15:guide>
      </p15:sldGuideLst>
    </p:ext>
  </p:extLs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fld id="{224C2212-6701-437D-9F65-E0F59F3A47B4}" type="datetime4">
              <a:rPr lang="nl-NL" smtClean="0"/>
              <a:t>24 september 2020</a:t>
            </a:fld>
            <a:endParaRPr lang="nl-NL" dirty="0"/>
          </a:p>
        </p:txBody>
      </p:sp>
      <p:sp>
        <p:nvSpPr>
          <p:cNvPr id="10" name="Tijdelijke aanduiding voor voettekst 9"/>
          <p:cNvSpPr>
            <a:spLocks noGrp="1"/>
          </p:cNvSpPr>
          <p:nvPr>
            <p:ph type="ftr" sz="quarter" idx="15"/>
          </p:nvPr>
        </p:nvSpPr>
        <p:spPr/>
        <p:txBody>
          <a:bodyPr/>
          <a:lstStyle/>
          <a:p>
            <a:r>
              <a:rPr lang="nl-NL"/>
              <a:t>Koninklijk Nederlands Meteorologisch Instituut</a:t>
            </a:r>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713599015"/>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accent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fld id="{E1CE641E-1A73-4831-8B2A-4EF52A95D666}" type="datetime4">
              <a:rPr lang="nl-NL" smtClean="0"/>
              <a:t>24 september 2020</a:t>
            </a:fld>
            <a:endParaRPr lang="nl-NL" dirty="0"/>
          </a:p>
        </p:txBody>
      </p:sp>
      <p:sp>
        <p:nvSpPr>
          <p:cNvPr id="10" name="Tijdelijke aanduiding voor voettekst 9"/>
          <p:cNvSpPr>
            <a:spLocks noGrp="1"/>
          </p:cNvSpPr>
          <p:nvPr>
            <p:ph type="ftr" sz="quarter" idx="15"/>
          </p:nvPr>
        </p:nvSpPr>
        <p:spPr/>
        <p:txBody>
          <a:bodyPr/>
          <a:lstStyle/>
          <a:p>
            <a:r>
              <a:rPr lang="nl-NL"/>
              <a:t>Koninklijk Nederlands Meteorologisch Instituut</a:t>
            </a:r>
            <a:endParaRPr lang="nl-NL" dirty="0"/>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pPr/>
              <a:t>‹#›</a:t>
            </a:fld>
            <a:endParaRPr lang="nl-NL" dirty="0"/>
          </a:p>
        </p:txBody>
      </p:sp>
      <p:sp>
        <p:nvSpPr>
          <p:cNvPr id="12" name="Rechthoek 11"/>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179084505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buClr>
                <a:schemeClr val="bg2"/>
              </a:buClr>
              <a:tabLst>
                <a:tab pos="1619250" algn="l"/>
              </a:tabLst>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4205" y="3888000"/>
            <a:ext cx="5004595" cy="2333413"/>
          </a:xfrm>
        </p:spPr>
        <p:txBody>
          <a:bodyPr anchor="t" anchorCtr="0"/>
          <a:lstStyle>
            <a:lvl1pPr>
              <a:defRPr>
                <a:solidFill>
                  <a:schemeClr val="bg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jdelijke aanduiding voor datum 2"/>
          <p:cNvSpPr>
            <a:spLocks noGrp="1"/>
          </p:cNvSpPr>
          <p:nvPr>
            <p:ph type="dt" sz="half" idx="15"/>
          </p:nvPr>
        </p:nvSpPr>
        <p:spPr/>
        <p:txBody>
          <a:bodyPr/>
          <a:lstStyle>
            <a:lvl1pPr>
              <a:defRPr>
                <a:solidFill>
                  <a:schemeClr val="bg1">
                    <a:lumMod val="65000"/>
                    <a:lumOff val="35000"/>
                  </a:schemeClr>
                </a:solidFill>
              </a:defRPr>
            </a:lvl1pPr>
          </a:lstStyle>
          <a:p>
            <a:fld id="{5F6FE448-0D39-45E0-AB60-2E01E4A2028E}" type="datetime4">
              <a:rPr lang="nl-NL" smtClean="0"/>
              <a:t>24 september 2020</a:t>
            </a:fld>
            <a:endParaRPr lang="nl-NL" dirty="0"/>
          </a:p>
        </p:txBody>
      </p:sp>
      <p:sp>
        <p:nvSpPr>
          <p:cNvPr id="4" name="Tijdelijke aanduiding voor voettekst 3"/>
          <p:cNvSpPr>
            <a:spLocks noGrp="1"/>
          </p:cNvSpPr>
          <p:nvPr>
            <p:ph type="ftr" sz="quarter" idx="16"/>
          </p:nvPr>
        </p:nvSpPr>
        <p:spPr/>
        <p:txBody>
          <a:bodyPr/>
          <a:lstStyle>
            <a:lvl1pPr>
              <a:defRPr>
                <a:solidFill>
                  <a:schemeClr val="bg1">
                    <a:lumMod val="65000"/>
                    <a:lumOff val="35000"/>
                  </a:schemeClr>
                </a:solidFill>
              </a:defRPr>
            </a:lvl1pPr>
          </a:lstStyle>
          <a:p>
            <a:r>
              <a:rPr lang="nl-NL"/>
              <a:t>Koninklijk Nederlands Meteorologisch Instituut</a:t>
            </a:r>
            <a:endParaRPr lang="nl-NL" dirty="0"/>
          </a:p>
        </p:txBody>
      </p:sp>
      <p:sp>
        <p:nvSpPr>
          <p:cNvPr id="5" name="Tijdelijke aanduiding voor dianummer 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96611891"/>
      </p:ext>
    </p:extLst>
  </p:cSld>
  <p:clrMapOvr>
    <a:overrideClrMapping bg1="dk1" tx1="lt1" bg2="dk2" tx2="lt2" accent1="accent1" accent2="accent2" accent3="accent3" accent4="accent4" accent5="accent5" accent6="accent6" hlink="hlink" folHlink="folHlink"/>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alpha val="10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fld id="{8C14C7B9-276C-4063-9E37-EB5E93A388F3}" type="datetime4">
              <a:rPr lang="nl-NL" smtClean="0"/>
              <a:t>24 september 2020</a:t>
            </a:fld>
            <a:endParaRPr lang="nl-NL" dirty="0"/>
          </a:p>
        </p:txBody>
      </p:sp>
      <p:sp>
        <p:nvSpPr>
          <p:cNvPr id="10" name="Tijdelijke aanduiding voor voettekst 9"/>
          <p:cNvSpPr>
            <a:spLocks noGrp="1"/>
          </p:cNvSpPr>
          <p:nvPr>
            <p:ph type="ftr" sz="quarter" idx="16"/>
          </p:nvPr>
        </p:nvSpPr>
        <p:spPr/>
        <p:txBody>
          <a:bodyPr/>
          <a:lstStyle/>
          <a:p>
            <a:r>
              <a:rPr lang="nl-NL"/>
              <a:t>Koninklijk Nederlands Meteorologisch Instituut</a:t>
            </a:r>
            <a:endParaRPr lang="nl-NL" dirty="0"/>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404735695"/>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tabLst>
                <a:tab pos="1619250" algn="l"/>
              </a:tabLst>
              <a:defRPr>
                <a:solidFill>
                  <a:schemeClr val="bg1"/>
                </a:solidFill>
              </a:defRPr>
            </a:lvl1p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bg1">
                    <a:lumMod val="65000"/>
                    <a:lumOff val="35000"/>
                  </a:schemeClr>
                </a:solidFill>
              </a:defRPr>
            </a:lvl1pPr>
          </a:lstStyle>
          <a:p>
            <a:fld id="{D0AAFB9F-33B2-4DD0-B9C6-D396DAAEED7C}" type="datetime4">
              <a:rPr lang="nl-NL" smtClean="0"/>
              <a:t>24 september 2020</a:t>
            </a:fld>
            <a:endParaRPr lang="nl-NL" dirty="0"/>
          </a:p>
        </p:txBody>
      </p:sp>
      <p:sp>
        <p:nvSpPr>
          <p:cNvPr id="9" name="Tijdelijke aanduiding voor voettekst 8"/>
          <p:cNvSpPr>
            <a:spLocks noGrp="1"/>
          </p:cNvSpPr>
          <p:nvPr>
            <p:ph type="ftr" sz="quarter" idx="16"/>
          </p:nvPr>
        </p:nvSpPr>
        <p:spPr/>
        <p:txBody>
          <a:bodyPr/>
          <a:lstStyle>
            <a:lvl1pPr>
              <a:defRPr>
                <a:solidFill>
                  <a:schemeClr val="bg1">
                    <a:lumMod val="65000"/>
                    <a:lumOff val="35000"/>
                  </a:schemeClr>
                </a:solidFill>
              </a:defRPr>
            </a:lvl1pPr>
          </a:lstStyle>
          <a:p>
            <a:r>
              <a:rPr lang="nl-NL"/>
              <a:t>Koninklijk Nederlands Meteorologisch Instituut</a:t>
            </a:r>
            <a:endParaRPr lang="nl-NL" dirty="0"/>
          </a:p>
        </p:txBody>
      </p:sp>
      <p:sp>
        <p:nvSpPr>
          <p:cNvPr id="10" name="Tijdelijke aanduiding voor dianummer 9"/>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988123252"/>
      </p:ext>
    </p:extLst>
  </p:cSld>
  <p:clrMapOvr>
    <a:overrideClrMapping bg1="dk1" tx1="lt1" bg2="dk2" tx2="lt2" accent1="accent1" accent2="accent2" accent3="accent3" accent4="accent4" accent5="accent5" accent6="accent6" hlink="hlink" folHlink="folHlink"/>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bg1">
              <a:lumMod val="85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fld id="{F6E956FE-DD53-4356-832C-FB2BB2C587F8}" type="datetime4">
              <a:rPr lang="nl-NL" smtClean="0"/>
              <a:t>24 september 2020</a:t>
            </a:fld>
            <a:endParaRPr lang="nl-NL" dirty="0"/>
          </a:p>
        </p:txBody>
      </p:sp>
      <p:sp>
        <p:nvSpPr>
          <p:cNvPr id="9" name="Tijdelijke aanduiding voor voettekst 8"/>
          <p:cNvSpPr>
            <a:spLocks noGrp="1"/>
          </p:cNvSpPr>
          <p:nvPr>
            <p:ph type="ftr" sz="quarter" idx="16"/>
          </p:nvPr>
        </p:nvSpPr>
        <p:spPr/>
        <p:txBody>
          <a:bodyPr/>
          <a:lstStyle/>
          <a:p>
            <a:r>
              <a:rPr lang="nl-NL"/>
              <a:t>Koninklijk Nederlands Meteorologisch Instituut</a:t>
            </a:r>
            <a:endParaRPr lang="nl-NL" dirty="0"/>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162977278"/>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Ref idx="1001">
        <a:schemeClr val="bg2"/>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30587">
                <a:moveTo>
                  <a:pt x="0" y="0"/>
                </a:moveTo>
                <a:lnTo>
                  <a:pt x="12192000" y="0"/>
                </a:lnTo>
                <a:lnTo>
                  <a:pt x="12192000" y="3430587"/>
                </a:lnTo>
                <a:lnTo>
                  <a:pt x="6330000" y="3430587"/>
                </a:lnTo>
                <a:lnTo>
                  <a:pt x="6330000" y="3192987"/>
                </a:lnTo>
                <a:lnTo>
                  <a:pt x="5862000" y="3192987"/>
                </a:lnTo>
                <a:lnTo>
                  <a:pt x="5862000" y="3430587"/>
                </a:lnTo>
                <a:lnTo>
                  <a:pt x="0" y="3430587"/>
                </a:lnTo>
                <a:close/>
              </a:path>
            </a:pathLst>
          </a:custGeom>
          <a:solidFill>
            <a:schemeClr val="tx1">
              <a:lumMod val="85000"/>
            </a:schemeClr>
          </a:solidFill>
        </p:spPr>
        <p:txBody>
          <a:bodyPr wrap="square" lIns="612000">
            <a:noAutofit/>
          </a:bodyPr>
          <a:lstStyle>
            <a:lvl1pPr>
              <a:buClr>
                <a:schemeClr val="bg2"/>
              </a:buClr>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3600" y="1051200"/>
            <a:ext cx="10924382" cy="946800"/>
          </a:xfrm>
        </p:spPr>
        <p:txBody>
          <a:bodyPr/>
          <a:lstStyle>
            <a:lvl1pPr>
              <a:defRPr>
                <a:solidFill>
                  <a:schemeClr val="bg1"/>
                </a:solidFill>
              </a:defRPr>
            </a:lvl1pPr>
          </a:lstStyle>
          <a:p>
            <a:r>
              <a:rPr lang="nl-NL"/>
              <a:t>Klik om de stijl te bewerken</a:t>
            </a:r>
            <a:endParaRPr lang="nl-NL" dirty="0"/>
          </a:p>
        </p:txBody>
      </p:sp>
      <p:sp>
        <p:nvSpPr>
          <p:cNvPr id="13" name="Tijdelijke aanduiding voor datum 12"/>
          <p:cNvSpPr>
            <a:spLocks noGrp="1"/>
          </p:cNvSpPr>
          <p:nvPr>
            <p:ph type="dt" sz="half" idx="15"/>
          </p:nvPr>
        </p:nvSpPr>
        <p:spPr/>
        <p:txBody>
          <a:bodyPr/>
          <a:lstStyle>
            <a:lvl1pPr>
              <a:defRPr>
                <a:solidFill>
                  <a:schemeClr val="bg1">
                    <a:lumMod val="65000"/>
                    <a:lumOff val="35000"/>
                  </a:schemeClr>
                </a:solidFill>
              </a:defRPr>
            </a:lvl1pPr>
          </a:lstStyle>
          <a:p>
            <a:fld id="{EC8713F2-B712-4E27-9F45-7120F0C9ABF4}" type="datetime4">
              <a:rPr lang="nl-NL" smtClean="0"/>
              <a:t>24 september 2020</a:t>
            </a:fld>
            <a:endParaRPr lang="nl-NL" dirty="0"/>
          </a:p>
        </p:txBody>
      </p:sp>
      <p:sp>
        <p:nvSpPr>
          <p:cNvPr id="14" name="Tijdelijke aanduiding voor voettekst 13"/>
          <p:cNvSpPr>
            <a:spLocks noGrp="1"/>
          </p:cNvSpPr>
          <p:nvPr>
            <p:ph type="ftr" sz="quarter" idx="16"/>
          </p:nvPr>
        </p:nvSpPr>
        <p:spPr/>
        <p:txBody>
          <a:bodyPr/>
          <a:lstStyle>
            <a:lvl1pPr>
              <a:defRPr>
                <a:solidFill>
                  <a:schemeClr val="bg1">
                    <a:lumMod val="65000"/>
                    <a:lumOff val="35000"/>
                  </a:schemeClr>
                </a:solidFill>
              </a:defRPr>
            </a:lvl1pPr>
          </a:lstStyle>
          <a:p>
            <a:r>
              <a:rPr lang="nl-NL"/>
              <a:t>Koninklijk Nederlands Meteorologisch Instituut</a:t>
            </a:r>
            <a:endParaRPr lang="nl-NL" dirty="0"/>
          </a:p>
        </p:txBody>
      </p:sp>
      <p:sp>
        <p:nvSpPr>
          <p:cNvPr id="15" name="Tijdelijke aanduiding voor dianummer 1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572764061"/>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6779550"/>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Ref idx="1001">
        <a:schemeClr val="bg1"/>
      </p:bgRef>
    </p:bg>
    <p:spTree>
      <p:nvGrpSpPr>
        <p:cNvPr id="1" name=""/>
        <p:cNvGrpSpPr/>
        <p:nvPr/>
      </p:nvGrpSpPr>
      <p:grpSpPr>
        <a:xfrm>
          <a:off x="0" y="0"/>
          <a:ext cx="0" cy="0"/>
          <a:chOff x="0" y="0"/>
          <a:chExt cx="0" cy="0"/>
        </a:xfrm>
      </p:grpSpPr>
      <p:sp>
        <p:nvSpPr>
          <p:cNvPr id="11" name="Tijdelijke aanduiding voor afbeelding 10"/>
          <p:cNvSpPr>
            <a:spLocks noGrp="1"/>
          </p:cNvSpPr>
          <p:nvPr>
            <p:ph type="pic" sz="quarter" idx="14"/>
          </p:nvPr>
        </p:nvSpPr>
        <p:spPr>
          <a:xfrm>
            <a:off x="0" y="3427413"/>
            <a:ext cx="12192000" cy="3430587"/>
          </a:xfrm>
          <a:custGeom>
            <a:avLst/>
            <a:gdLst>
              <a:gd name="connsiteX0" fmla="*/ 0 w 12192000"/>
              <a:gd name="connsiteY0" fmla="*/ 0 h 3430587"/>
              <a:gd name="connsiteX1" fmla="*/ 12192000 w 12192000"/>
              <a:gd name="connsiteY1" fmla="*/ 0 h 3430587"/>
              <a:gd name="connsiteX2" fmla="*/ 12192000 w 12192000"/>
              <a:gd name="connsiteY2" fmla="*/ 3430587 h 3430587"/>
              <a:gd name="connsiteX3" fmla="*/ 6330000 w 12192000"/>
              <a:gd name="connsiteY3" fmla="*/ 3430587 h 3430587"/>
              <a:gd name="connsiteX4" fmla="*/ 6330000 w 12192000"/>
              <a:gd name="connsiteY4" fmla="*/ 3192987 h 3430587"/>
              <a:gd name="connsiteX5" fmla="*/ 5862000 w 12192000"/>
              <a:gd name="connsiteY5" fmla="*/ 3192987 h 3430587"/>
              <a:gd name="connsiteX6" fmla="*/ 5862000 w 12192000"/>
              <a:gd name="connsiteY6" fmla="*/ 3430587 h 3430587"/>
              <a:gd name="connsiteX7" fmla="*/ 0 w 12192000"/>
              <a:gd name="connsiteY7" fmla="*/ 3430587 h 343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30587">
                <a:moveTo>
                  <a:pt x="0" y="0"/>
                </a:moveTo>
                <a:lnTo>
                  <a:pt x="12192000" y="0"/>
                </a:lnTo>
                <a:lnTo>
                  <a:pt x="12192000" y="3430587"/>
                </a:lnTo>
                <a:lnTo>
                  <a:pt x="6330000" y="3430587"/>
                </a:lnTo>
                <a:lnTo>
                  <a:pt x="6330000" y="3192987"/>
                </a:lnTo>
                <a:lnTo>
                  <a:pt x="5862000" y="3192987"/>
                </a:lnTo>
                <a:lnTo>
                  <a:pt x="5862000" y="3430587"/>
                </a:lnTo>
                <a:lnTo>
                  <a:pt x="0" y="3430587"/>
                </a:lnTo>
                <a:close/>
              </a:path>
            </a:pathLst>
          </a:custGeom>
          <a:solidFill>
            <a:schemeClr val="tx1">
              <a:alpha val="10000"/>
            </a:schemeClr>
          </a:solidFill>
        </p:spPr>
        <p:txBody>
          <a:bodyPr wrap="square" lIns="612000">
            <a:noAutofit/>
          </a:bodyPr>
          <a:lstStyle/>
          <a:p>
            <a:r>
              <a:rPr lang="nl-NL"/>
              <a:t>Klik op het pictogram als u een afbeelding wilt toevoegen</a:t>
            </a:r>
          </a:p>
        </p:txBody>
      </p:sp>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5" name="Tijdelijke aanduiding voor datum 4"/>
          <p:cNvSpPr>
            <a:spLocks noGrp="1"/>
          </p:cNvSpPr>
          <p:nvPr>
            <p:ph type="dt" sz="half" idx="15"/>
          </p:nvPr>
        </p:nvSpPr>
        <p:spPr/>
        <p:txBody>
          <a:bodyPr/>
          <a:lstStyle/>
          <a:p>
            <a:fld id="{BF5FE24F-5D23-49A4-B55A-B346C195A262}" type="datetime4">
              <a:rPr lang="nl-NL" smtClean="0"/>
              <a:t>24 september 2020</a:t>
            </a:fld>
            <a:endParaRPr lang="nl-NL" dirty="0"/>
          </a:p>
        </p:txBody>
      </p:sp>
      <p:sp>
        <p:nvSpPr>
          <p:cNvPr id="6" name="Tijdelijke aanduiding voor voettekst 5"/>
          <p:cNvSpPr>
            <a:spLocks noGrp="1"/>
          </p:cNvSpPr>
          <p:nvPr>
            <p:ph type="ftr" sz="quarter" idx="16"/>
          </p:nvPr>
        </p:nvSpPr>
        <p:spPr/>
        <p:txBody>
          <a:bodyPr/>
          <a:lstStyle/>
          <a:p>
            <a:r>
              <a:rPr lang="nl-NL"/>
              <a:t>Koninklijk Nederlands Meteorologisch Instituut</a:t>
            </a:r>
            <a:endParaRPr lang="nl-NL" dirty="0"/>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412572338"/>
      </p:ext>
    </p:extLst>
  </p:cSld>
  <p:clrMapOvr>
    <a:overrideClrMapping bg1="lt1" tx1="dk1" bg2="lt2" tx2="dk2" accent1="accent1" accent2="accent2" accent3="accent3" accent4="accent4" accent5="accent5" accent6="accent6" hlink="hlink" folHlink="folHlink"/>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63003"/>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1762591275"/>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fld id="{3A0E21FA-2309-4641-8035-3DF7EDC6D0E1}" type="datetime4">
              <a:rPr lang="nl-NL" smtClean="0"/>
              <a:t>24 september 2020</a:t>
            </a:fld>
            <a:endParaRPr lang="nl-NL" dirty="0"/>
          </a:p>
        </p:txBody>
      </p:sp>
      <p:sp>
        <p:nvSpPr>
          <p:cNvPr id="11" name="Tijdelijke aanduiding voor voettekst 10"/>
          <p:cNvSpPr>
            <a:spLocks noGrp="1"/>
          </p:cNvSpPr>
          <p:nvPr>
            <p:ph type="ftr" sz="quarter" idx="15"/>
          </p:nvPr>
        </p:nvSpPr>
        <p:spPr/>
        <p:txBody>
          <a:bodyPr/>
          <a:lstStyle/>
          <a:p>
            <a:r>
              <a:rPr lang="nl-NL"/>
              <a:t>Koninklijk Nederlands Meteorologisch Instituut</a:t>
            </a:r>
            <a:endParaRPr lang="nl-NL" dirty="0"/>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930798821"/>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fld id="{5C7BF670-A970-49C3-A01C-9906A8EA14DF}" type="datetime4">
              <a:rPr lang="nl-NL" smtClean="0"/>
              <a:t>24 september 2020</a:t>
            </a:fld>
            <a:endParaRPr lang="nl-NL" dirty="0"/>
          </a:p>
        </p:txBody>
      </p:sp>
      <p:sp>
        <p:nvSpPr>
          <p:cNvPr id="12" name="Tijdelijke aanduiding voor voettekst 11"/>
          <p:cNvSpPr>
            <a:spLocks noGrp="1"/>
          </p:cNvSpPr>
          <p:nvPr>
            <p:ph type="ftr" sz="quarter" idx="17"/>
          </p:nvPr>
        </p:nvSpPr>
        <p:spPr/>
        <p:txBody>
          <a:bodyPr/>
          <a:lstStyle/>
          <a:p>
            <a:r>
              <a:rPr lang="nl-NL"/>
              <a:t>Koninklijk Nederlands Meteorologisch Instituut</a:t>
            </a:r>
            <a:endParaRPr lang="nl-NL" dirty="0"/>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745831609"/>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5" y="0"/>
            <a:ext cx="12198350" cy="1066800"/>
          </a:xfrm>
          <a:prstGeom prst="rect">
            <a:avLst/>
          </a:prstGeom>
        </p:spPr>
      </p:pic>
      <p:sp>
        <p:nvSpPr>
          <p:cNvPr id="12" name="Rechthoek 11"/>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title"/>
          </p:nvPr>
        </p:nvSpPr>
        <p:spPr>
          <a:xfrm>
            <a:off x="6550024" y="1051200"/>
            <a:ext cx="5004000" cy="948047"/>
          </a:xfrm>
        </p:spPr>
        <p:txBody>
          <a:bodyPr/>
          <a:lstStyle>
            <a:lvl1pPr>
              <a:defRPr>
                <a:solidFill>
                  <a:schemeClr val="tx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fld id="{A68E4D2C-B2E2-432D-916C-3FBB3E911CBC}" type="datetime4">
              <a:rPr lang="nl-NL" smtClean="0"/>
              <a:t>24 september 2020</a:t>
            </a:fld>
            <a:endParaRPr lang="nl-NL" dirty="0"/>
          </a:p>
        </p:txBody>
      </p:sp>
      <p:sp>
        <p:nvSpPr>
          <p:cNvPr id="15" name="Tijdelijke aanduiding voor voettekst 14"/>
          <p:cNvSpPr>
            <a:spLocks noGrp="1"/>
          </p:cNvSpPr>
          <p:nvPr>
            <p:ph type="ftr" sz="quarter" idx="21"/>
          </p:nvPr>
        </p:nvSpPr>
        <p:spPr/>
        <p:txBody>
          <a:bodyPr/>
          <a:lstStyle/>
          <a:p>
            <a:r>
              <a:rPr lang="nl-NL"/>
              <a:t>Koninklijk Nederlands Meteorologisch Instituut</a:t>
            </a:r>
            <a:endParaRPr lang="nl-NL" dirty="0"/>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1592071329"/>
      </p:ext>
    </p:extLst>
  </p:cSld>
  <p:clrMapOvr>
    <a:masterClrMapping/>
  </p:clrMapOvr>
  <p:extLst>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296.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extLst>
                <a:ext uri="{28A0092B-C50C-407E-A947-70E740481C1C}">
                  <a14:useLocalDpi xmlns:a14="http://schemas.microsoft.com/office/drawing/2010/main" val="0"/>
                </a:ext>
              </a:extLst>
            </a:blip>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4544781" y="4707382"/>
            <a:ext cx="541203" cy="540000"/>
          </a:xfrm>
          <a:blipFill>
            <a:blip r:embed="rId3">
              <a:extLst>
                <a:ext uri="{28A0092B-C50C-407E-A947-70E740481C1C}">
                  <a14:useLocalDpi xmlns:a14="http://schemas.microsoft.com/office/drawing/2010/main" val="0"/>
                </a:ext>
              </a:extLst>
            </a:blip>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4544781" y="5480872"/>
            <a:ext cx="541203" cy="540000"/>
          </a:xfrm>
          <a:blipFill>
            <a:blip r:embed="rId4">
              <a:extLst>
                <a:ext uri="{28A0092B-C50C-407E-A947-70E740481C1C}">
                  <a14:useLocalDpi xmlns:a14="http://schemas.microsoft.com/office/drawing/2010/main" val="0"/>
                </a:ext>
              </a:extLst>
            </a:blip>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4" name="Rechthoek 23"/>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2" name="Afbeelding 1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327C98A0-514A-4B40-8381-C5261AC3A408}" type="datetime4">
              <a:rPr lang="nl-NL" smtClean="0"/>
              <a:t>24 september 2020</a:t>
            </a:fld>
            <a:endParaRPr lang="nl-NL" dirty="0"/>
          </a:p>
        </p:txBody>
      </p:sp>
      <p:sp>
        <p:nvSpPr>
          <p:cNvPr id="8" name="Tijdelijke aanduiding voor voettekst 7"/>
          <p:cNvSpPr>
            <a:spLocks noGrp="1"/>
          </p:cNvSpPr>
          <p:nvPr>
            <p:ph type="ftr" sz="quarter" idx="23"/>
          </p:nvPr>
        </p:nvSpPr>
        <p:spPr/>
        <p:txBody>
          <a:bodyPr/>
          <a:lstStyle/>
          <a:p>
            <a:r>
              <a:rPr lang="nl-NL"/>
              <a:t>Koninklijk Nederlands Meteorologisch Instituut</a:t>
            </a:r>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55138026"/>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extLst>
                <a:ext uri="{28A0092B-C50C-407E-A947-70E740481C1C}">
                  <a14:useLocalDpi xmlns:a14="http://schemas.microsoft.com/office/drawing/2010/main" val="0"/>
                </a:ext>
              </a:extLst>
            </a:blip>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64313" y="3147360"/>
            <a:ext cx="541203" cy="540000"/>
          </a:xfrm>
          <a:blipFill>
            <a:blip r:embed="rId3">
              <a:extLst>
                <a:ext uri="{28A0092B-C50C-407E-A947-70E740481C1C}">
                  <a14:useLocalDpi xmlns:a14="http://schemas.microsoft.com/office/drawing/2010/main" val="0"/>
                </a:ext>
              </a:extLst>
            </a:blip>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64313" y="3920850"/>
            <a:ext cx="541203" cy="540000"/>
          </a:xfrm>
          <a:blipFill>
            <a:blip r:embed="rId4">
              <a:extLst>
                <a:ext uri="{28A0092B-C50C-407E-A947-70E740481C1C}">
                  <a14:useLocalDpi xmlns:a14="http://schemas.microsoft.com/office/drawing/2010/main" val="0"/>
                </a:ext>
              </a:extLst>
            </a:blip>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4" name="Rechthoek 23"/>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2" name="Afbeelding 1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9228A485-B945-42FC-83C2-AB1E27AA2862}" type="datetime4">
              <a:rPr lang="nl-NL" smtClean="0"/>
              <a:t>24 september 2020</a:t>
            </a:fld>
            <a:endParaRPr lang="nl-NL" dirty="0"/>
          </a:p>
        </p:txBody>
      </p:sp>
      <p:sp>
        <p:nvSpPr>
          <p:cNvPr id="8" name="Tijdelijke aanduiding voor voettekst 7"/>
          <p:cNvSpPr>
            <a:spLocks noGrp="1"/>
          </p:cNvSpPr>
          <p:nvPr>
            <p:ph type="ftr" sz="quarter" idx="23"/>
          </p:nvPr>
        </p:nvSpPr>
        <p:spPr/>
        <p:txBody>
          <a:bodyPr/>
          <a:lstStyle/>
          <a:p>
            <a:r>
              <a:rPr lang="nl-NL"/>
              <a:t>Koninklijk Nederlands Meteorologisch Instituut</a:t>
            </a:r>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1706100340"/>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24" name="Rechthoek 23"/>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bg1">
                  <a:lumMod val="65000"/>
                  <a:lumOff val="35000"/>
                </a:schemeClr>
              </a:solidFill>
            </a:endParaRPr>
          </a:p>
        </p:txBody>
      </p:sp>
      <p:pic>
        <p:nvPicPr>
          <p:cNvPr id="11" name="Afbeelding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879600"/>
          </a:xfrm>
          <a:prstGeom prst="rect">
            <a:avLst/>
          </a:prstGeom>
        </p:spPr>
      </p:pic>
      <p:sp>
        <p:nvSpPr>
          <p:cNvPr id="14" name="Tijdelijke aanduiding voor afbeelding 3"/>
          <p:cNvSpPr>
            <a:spLocks noGrp="1" noChangeAspect="1"/>
          </p:cNvSpPr>
          <p:nvPr>
            <p:ph type="pic" sz="quarter" idx="19"/>
          </p:nvPr>
        </p:nvSpPr>
        <p:spPr>
          <a:xfrm>
            <a:off x="3421851" y="3926077"/>
            <a:ext cx="541203" cy="540000"/>
          </a:xfrm>
          <a:blipFill>
            <a:blip r:embed="rId3">
              <a:extLst>
                <a:ext uri="{28A0092B-C50C-407E-A947-70E740481C1C}">
                  <a14:useLocalDpi xmlns:a14="http://schemas.microsoft.com/office/drawing/2010/main" val="0"/>
                </a:ext>
              </a:extLst>
            </a:blip>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5" name="Tijdelijke aanduiding voor afbeelding 3"/>
          <p:cNvSpPr>
            <a:spLocks noGrp="1" noChangeAspect="1"/>
          </p:cNvSpPr>
          <p:nvPr>
            <p:ph type="pic" sz="quarter" idx="20"/>
          </p:nvPr>
        </p:nvSpPr>
        <p:spPr>
          <a:xfrm>
            <a:off x="3421851" y="4712093"/>
            <a:ext cx="541203" cy="540000"/>
          </a:xfrm>
          <a:blipFill>
            <a:blip r:embed="rId4">
              <a:extLst>
                <a:ext uri="{28A0092B-C50C-407E-A947-70E740481C1C}">
                  <a14:useLocalDpi xmlns:a14="http://schemas.microsoft.com/office/drawing/2010/main" val="0"/>
                </a:ext>
              </a:extLst>
            </a:blip>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6" name="Tijdelijke aanduiding voor afbeelding 3"/>
          <p:cNvSpPr>
            <a:spLocks noGrp="1" noChangeAspect="1"/>
          </p:cNvSpPr>
          <p:nvPr>
            <p:ph type="pic" sz="quarter" idx="21"/>
          </p:nvPr>
        </p:nvSpPr>
        <p:spPr>
          <a:xfrm>
            <a:off x="3421851" y="5485583"/>
            <a:ext cx="541203" cy="540000"/>
          </a:xfrm>
          <a:blipFill>
            <a:blip r:embed="rId5">
              <a:extLst>
                <a:ext uri="{28A0092B-C50C-407E-A947-70E740481C1C}">
                  <a14:useLocalDpi xmlns:a14="http://schemas.microsoft.com/office/drawing/2010/main" val="0"/>
                </a:ext>
              </a:extLst>
            </a:blip>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3" name="Tijdelijke aanduiding voor datum 2"/>
          <p:cNvSpPr>
            <a:spLocks noGrp="1"/>
          </p:cNvSpPr>
          <p:nvPr>
            <p:ph type="dt" sz="half" idx="22"/>
          </p:nvPr>
        </p:nvSpPr>
        <p:spPr/>
        <p:txBody>
          <a:bodyPr/>
          <a:lstStyle>
            <a:lvl1pPr>
              <a:defRPr>
                <a:solidFill>
                  <a:schemeClr val="bg1">
                    <a:lumMod val="65000"/>
                    <a:lumOff val="35000"/>
                  </a:schemeClr>
                </a:solidFill>
              </a:defRPr>
            </a:lvl1pPr>
          </a:lstStyle>
          <a:p>
            <a:fld id="{92FE020F-D735-4E64-9B11-27A5887DCCF2}" type="datetime4">
              <a:rPr lang="nl-NL" smtClean="0"/>
              <a:t>24 september 2020</a:t>
            </a:fld>
            <a:endParaRPr lang="nl-NL" dirty="0"/>
          </a:p>
        </p:txBody>
      </p:sp>
      <p:sp>
        <p:nvSpPr>
          <p:cNvPr id="4" name="Tijdelijke aanduiding voor voettekst 3"/>
          <p:cNvSpPr>
            <a:spLocks noGrp="1"/>
          </p:cNvSpPr>
          <p:nvPr>
            <p:ph type="ftr" sz="quarter" idx="23"/>
          </p:nvPr>
        </p:nvSpPr>
        <p:spPr/>
        <p:txBody>
          <a:bodyPr/>
          <a:lstStyle>
            <a:lvl1pPr>
              <a:defRPr>
                <a:solidFill>
                  <a:schemeClr val="bg1">
                    <a:lumMod val="65000"/>
                    <a:lumOff val="35000"/>
                  </a:schemeClr>
                </a:solidFill>
              </a:defRPr>
            </a:lvl1pPr>
          </a:lstStyle>
          <a:p>
            <a:r>
              <a:rPr lang="nl-NL"/>
              <a:t>Koninklijk Nederlands Meteorologisch Instituut</a:t>
            </a:r>
            <a:endParaRPr lang="nl-NL" dirty="0"/>
          </a:p>
        </p:txBody>
      </p:sp>
      <p:sp>
        <p:nvSpPr>
          <p:cNvPr id="5" name="Tijdelijke aanduiding voor dianummer 4"/>
          <p:cNvSpPr>
            <a:spLocks noGrp="1"/>
          </p:cNvSpPr>
          <p:nvPr>
            <p:ph type="sldNum" sz="quarter" idx="24"/>
          </p:nvPr>
        </p:nvSpPr>
        <p:spPr/>
        <p:txBody>
          <a:bodyPr/>
          <a:lstStyle>
            <a:lvl1pPr>
              <a:defRPr>
                <a:solidFill>
                  <a:schemeClr val="bg1">
                    <a:lumMod val="65000"/>
                    <a:lumOff val="35000"/>
                  </a:schemeClr>
                </a:solidFill>
              </a:defRPr>
            </a:lvl1p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582755128"/>
      </p:ext>
    </p:extLst>
  </p:cSld>
  <p:clrMapOvr>
    <a:overrideClrMapping bg1="dk1" tx1="lt1" bg2="dk2" tx2="lt2" accent1="accent1" accent2="accent2" accent3="accent3" accent4="accent4" accent5="accent5" accent6="accent6" hlink="hlink" folHlink="folHlink"/>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userDrawn="1">
  <p:cSld name="Titeldia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afbeelding 21"/>
          <p:cNvSpPr>
            <a:spLocks noGrp="1"/>
          </p:cNvSpPr>
          <p:nvPr>
            <p:ph type="pic" sz="quarter" idx="10"/>
          </p:nvPr>
        </p:nvSpPr>
        <p:spPr>
          <a:xfrm>
            <a:off x="0" y="-3558"/>
            <a:ext cx="6101800" cy="6861558"/>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 name="connsiteX0" fmla="*/ 0 w 6098242"/>
              <a:gd name="connsiteY0" fmla="*/ 0 h 6858000"/>
              <a:gd name="connsiteX1" fmla="*/ 5862000 w 6098242"/>
              <a:gd name="connsiteY1" fmla="*/ 0 h 6858000"/>
              <a:gd name="connsiteX2" fmla="*/ 5815746 w 6098242"/>
              <a:gd name="connsiteY2" fmla="*/ 1088729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 name="connsiteX0" fmla="*/ 0 w 6098242"/>
              <a:gd name="connsiteY0" fmla="*/ 3558 h 6861558"/>
              <a:gd name="connsiteX1" fmla="*/ 5815746 w 6098242"/>
              <a:gd name="connsiteY1" fmla="*/ 0 h 6861558"/>
              <a:gd name="connsiteX2" fmla="*/ 5815746 w 6098242"/>
              <a:gd name="connsiteY2" fmla="*/ 1092287 h 6861558"/>
              <a:gd name="connsiteX3" fmla="*/ 6098242 w 6098242"/>
              <a:gd name="connsiteY3" fmla="*/ 711583 h 6861558"/>
              <a:gd name="connsiteX4" fmla="*/ 6098242 w 6098242"/>
              <a:gd name="connsiteY4" fmla="*/ 6623958 h 6861558"/>
              <a:gd name="connsiteX5" fmla="*/ 6096826 w 6098242"/>
              <a:gd name="connsiteY5" fmla="*/ 6858784 h 6861558"/>
              <a:gd name="connsiteX6" fmla="*/ 5862000 w 6098242"/>
              <a:gd name="connsiteY6" fmla="*/ 6861558 h 6861558"/>
              <a:gd name="connsiteX7" fmla="*/ 0 w 6098242"/>
              <a:gd name="connsiteY7" fmla="*/ 6861558 h 6861558"/>
              <a:gd name="connsiteX8" fmla="*/ 0 w 6098242"/>
              <a:gd name="connsiteY8" fmla="*/ 3558 h 6861558"/>
              <a:gd name="connsiteX0" fmla="*/ 0 w 6101800"/>
              <a:gd name="connsiteY0" fmla="*/ 3558 h 6861558"/>
              <a:gd name="connsiteX1" fmla="*/ 5815746 w 6101800"/>
              <a:gd name="connsiteY1" fmla="*/ 0 h 6861558"/>
              <a:gd name="connsiteX2" fmla="*/ 5815746 w 6101800"/>
              <a:gd name="connsiteY2" fmla="*/ 1092287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 name="connsiteX0" fmla="*/ 0 w 6101800"/>
              <a:gd name="connsiteY0" fmla="*/ 3558 h 6861558"/>
              <a:gd name="connsiteX1" fmla="*/ 5815746 w 6101800"/>
              <a:gd name="connsiteY1" fmla="*/ 0 h 6861558"/>
              <a:gd name="connsiteX2" fmla="*/ 5829978 w 6101800"/>
              <a:gd name="connsiteY2" fmla="*/ 1102961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 name="connsiteX0" fmla="*/ 0 w 6101800"/>
              <a:gd name="connsiteY0" fmla="*/ 3558 h 6861558"/>
              <a:gd name="connsiteX1" fmla="*/ 5815746 w 6101800"/>
              <a:gd name="connsiteY1" fmla="*/ 0 h 6861558"/>
              <a:gd name="connsiteX2" fmla="*/ 5812188 w 6101800"/>
              <a:gd name="connsiteY2" fmla="*/ 1099403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1800" h="6861558">
                <a:moveTo>
                  <a:pt x="0" y="3558"/>
                </a:moveTo>
                <a:lnTo>
                  <a:pt x="5815746" y="0"/>
                </a:lnTo>
                <a:lnTo>
                  <a:pt x="5812188" y="1099403"/>
                </a:lnTo>
                <a:lnTo>
                  <a:pt x="6101800" y="1099403"/>
                </a:lnTo>
                <a:lnTo>
                  <a:pt x="6098242" y="6623958"/>
                </a:lnTo>
                <a:lnTo>
                  <a:pt x="6096826" y="6858784"/>
                </a:lnTo>
                <a:lnTo>
                  <a:pt x="5862000" y="6861558"/>
                </a:lnTo>
                <a:lnTo>
                  <a:pt x="0" y="6861558"/>
                </a:lnTo>
                <a:lnTo>
                  <a:pt x="0" y="3558"/>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a:t>
            </a:fld>
            <a:endParaRPr lang="nl-NL" dirty="0"/>
          </a:p>
        </p:txBody>
      </p:sp>
      <p:sp>
        <p:nvSpPr>
          <p:cNvPr id="10"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2"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5"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16" name="Afbeelding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209554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31036926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9924026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2_Afbeelding met titel">
    <p:bg>
      <p:bgPr>
        <a:blipFill dpi="0" rotWithShape="1">
          <a:blip r:embed="rId2">
            <a:lum/>
          </a:blip>
          <a:srcRect/>
          <a:stretch>
            <a:fillRect t="-20000" b="-20000"/>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11455696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fld id="{3A0E21FA-2309-4641-8035-3DF7EDC6D0E1}" type="datetime4">
              <a:rPr lang="nl-NL" smtClean="0"/>
              <a:t>24 september 2020</a:t>
            </a:fld>
            <a:endParaRPr lang="nl-NL" dirty="0"/>
          </a:p>
        </p:txBody>
      </p:sp>
      <p:sp>
        <p:nvSpPr>
          <p:cNvPr id="11" name="Tijdelijke aanduiding voor voettekst 10"/>
          <p:cNvSpPr>
            <a:spLocks noGrp="1"/>
          </p:cNvSpPr>
          <p:nvPr>
            <p:ph type="ftr" sz="quarter" idx="15"/>
          </p:nvPr>
        </p:nvSpPr>
        <p:spPr/>
        <p:txBody>
          <a:bodyPr/>
          <a:lstStyle/>
          <a:p>
            <a:r>
              <a:rPr lang="nl-NL"/>
              <a:t>Koninklijk Nederlands Meteorologisch Instituut</a:t>
            </a:r>
            <a:endParaRPr lang="nl-NL" dirty="0"/>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2590003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fld id="{5C7BF670-A970-49C3-A01C-9906A8EA14DF}" type="datetime4">
              <a:rPr lang="nl-NL" smtClean="0"/>
              <a:t>24 september 2020</a:t>
            </a:fld>
            <a:endParaRPr lang="nl-NL" dirty="0"/>
          </a:p>
        </p:txBody>
      </p:sp>
      <p:sp>
        <p:nvSpPr>
          <p:cNvPr id="12" name="Tijdelijke aanduiding voor voettekst 11"/>
          <p:cNvSpPr>
            <a:spLocks noGrp="1"/>
          </p:cNvSpPr>
          <p:nvPr>
            <p:ph type="ftr" sz="quarter" idx="17"/>
          </p:nvPr>
        </p:nvSpPr>
        <p:spPr/>
        <p:txBody>
          <a:bodyPr/>
          <a:lstStyle/>
          <a:p>
            <a:r>
              <a:rPr lang="nl-NL"/>
              <a:t>Koninklijk Nederlands Meteorologisch Instituut</a:t>
            </a:r>
            <a:endParaRPr lang="nl-NL" dirty="0"/>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22086888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550024" y="1051200"/>
            <a:ext cx="5004000" cy="948047"/>
          </a:xfrm>
        </p:spPr>
        <p:txBody>
          <a:bodyPr/>
          <a:lstStyle>
            <a:lvl1pPr>
              <a:defRPr>
                <a:solidFill>
                  <a:schemeClr val="tx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fld id="{A68E4D2C-B2E2-432D-916C-3FBB3E911CBC}" type="datetime4">
              <a:rPr lang="nl-NL" smtClean="0"/>
              <a:t>24 september 2020</a:t>
            </a:fld>
            <a:endParaRPr lang="nl-NL" dirty="0"/>
          </a:p>
        </p:txBody>
      </p:sp>
      <p:sp>
        <p:nvSpPr>
          <p:cNvPr id="15" name="Tijdelijke aanduiding voor voettekst 14"/>
          <p:cNvSpPr>
            <a:spLocks noGrp="1"/>
          </p:cNvSpPr>
          <p:nvPr>
            <p:ph type="ftr" sz="quarter" idx="21"/>
          </p:nvPr>
        </p:nvSpPr>
        <p:spPr/>
        <p:txBody>
          <a:bodyPr/>
          <a:lstStyle/>
          <a:p>
            <a:r>
              <a:rPr lang="nl-NL"/>
              <a:t>Koninklijk Nederlands Meteorologisch Instituut</a:t>
            </a:r>
            <a:endParaRPr lang="nl-NL" dirty="0"/>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904443803"/>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7" name="Tijdelijke aanduiding voor datum 6"/>
          <p:cNvSpPr>
            <a:spLocks noGrp="1"/>
          </p:cNvSpPr>
          <p:nvPr>
            <p:ph type="dt" sz="half" idx="22"/>
          </p:nvPr>
        </p:nvSpPr>
        <p:spPr/>
        <p:txBody>
          <a:bodyPr/>
          <a:lstStyle/>
          <a:p>
            <a:fld id="{327C98A0-514A-4B40-8381-C5261AC3A408}" type="datetime4">
              <a:rPr lang="nl-NL" smtClean="0"/>
              <a:t>24 september 2020</a:t>
            </a:fld>
            <a:endParaRPr lang="nl-NL" dirty="0"/>
          </a:p>
        </p:txBody>
      </p:sp>
      <p:sp>
        <p:nvSpPr>
          <p:cNvPr id="8" name="Tijdelijke aanduiding voor voettekst 7"/>
          <p:cNvSpPr>
            <a:spLocks noGrp="1"/>
          </p:cNvSpPr>
          <p:nvPr>
            <p:ph type="ftr" sz="quarter" idx="23"/>
          </p:nvPr>
        </p:nvSpPr>
        <p:spPr/>
        <p:txBody>
          <a:bodyPr/>
          <a:lstStyle/>
          <a:p>
            <a:r>
              <a:rPr lang="nl-NL"/>
              <a:t>Koninklijk Nederlands Meteorologisch Instituut</a:t>
            </a:r>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a:t>
            </a:fld>
            <a:endParaRPr lang="nl-NL" dirty="0"/>
          </a:p>
        </p:txBody>
      </p:sp>
      <p:pic>
        <p:nvPicPr>
          <p:cNvPr id="14" name="Afbeelding 13"/>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Tree>
    <p:extLst>
      <p:ext uri="{BB962C8B-B14F-4D97-AF65-F5344CB8AC3E}">
        <p14:creationId xmlns:p14="http://schemas.microsoft.com/office/powerpoint/2010/main" val="18280097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pic>
        <p:nvPicPr>
          <p:cNvPr id="12" name="Afbeelding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9228A485-B945-42FC-83C2-AB1E27AA2862}" type="datetime4">
              <a:rPr lang="nl-NL" smtClean="0"/>
              <a:t>24 september 2020</a:t>
            </a:fld>
            <a:endParaRPr lang="nl-NL" dirty="0"/>
          </a:p>
        </p:txBody>
      </p:sp>
      <p:sp>
        <p:nvSpPr>
          <p:cNvPr id="8" name="Tijdelijke aanduiding voor voettekst 7"/>
          <p:cNvSpPr>
            <a:spLocks noGrp="1"/>
          </p:cNvSpPr>
          <p:nvPr>
            <p:ph type="ftr" sz="quarter" idx="23"/>
          </p:nvPr>
        </p:nvSpPr>
        <p:spPr/>
        <p:txBody>
          <a:bodyPr/>
          <a:lstStyle/>
          <a:p>
            <a:r>
              <a:rPr lang="nl-NL"/>
              <a:t>Koninklijk Nederlands Meteorologisch Instituut</a:t>
            </a:r>
            <a:endParaRPr lang="nl-NL" dirty="0"/>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13513320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pic>
        <p:nvPicPr>
          <p:cNvPr id="11" name="Afbeelding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14" name="Tijdelijke aanduiding voor afbeelding 3"/>
          <p:cNvSpPr>
            <a:spLocks noGrp="1" noChangeAspect="1"/>
          </p:cNvSpPr>
          <p:nvPr>
            <p:ph type="pic" sz="quarter" idx="19"/>
          </p:nvPr>
        </p:nvSpPr>
        <p:spPr>
          <a:xfrm>
            <a:off x="3421851" y="3926077"/>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5" name="Tijdelijke aanduiding voor afbeelding 3"/>
          <p:cNvSpPr>
            <a:spLocks noGrp="1" noChangeAspect="1"/>
          </p:cNvSpPr>
          <p:nvPr>
            <p:ph type="pic" sz="quarter" idx="20"/>
          </p:nvPr>
        </p:nvSpPr>
        <p:spPr>
          <a:xfrm>
            <a:off x="3421851" y="4712093"/>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6" name="Tijdelijke aanduiding voor afbeelding 3"/>
          <p:cNvSpPr>
            <a:spLocks noGrp="1" noChangeAspect="1"/>
          </p:cNvSpPr>
          <p:nvPr>
            <p:ph type="pic" sz="quarter" idx="21"/>
          </p:nvPr>
        </p:nvSpPr>
        <p:spPr>
          <a:xfrm>
            <a:off x="3421851" y="5485583"/>
            <a:ext cx="541203" cy="540000"/>
          </a:xfrm>
          <a:blipFill>
            <a:blip r:embed="rId5"/>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3" name="Tijdelijke aanduiding voor datum 2"/>
          <p:cNvSpPr>
            <a:spLocks noGrp="1"/>
          </p:cNvSpPr>
          <p:nvPr>
            <p:ph type="dt" sz="half" idx="22"/>
          </p:nvPr>
        </p:nvSpPr>
        <p:spPr/>
        <p:txBody>
          <a:bodyPr/>
          <a:lstStyle>
            <a:lvl1pPr>
              <a:defRPr>
                <a:solidFill>
                  <a:schemeClr val="bg1">
                    <a:lumMod val="65000"/>
                    <a:lumOff val="35000"/>
                  </a:schemeClr>
                </a:solidFill>
              </a:defRPr>
            </a:lvl1pPr>
          </a:lstStyle>
          <a:p>
            <a:fld id="{92FE020F-D735-4E64-9B11-27A5887DCCF2}" type="datetime4">
              <a:rPr lang="nl-NL" smtClean="0"/>
              <a:t>24 september 2020</a:t>
            </a:fld>
            <a:endParaRPr lang="nl-NL" dirty="0"/>
          </a:p>
        </p:txBody>
      </p:sp>
      <p:sp>
        <p:nvSpPr>
          <p:cNvPr id="4" name="Tijdelijke aanduiding voor voettekst 3"/>
          <p:cNvSpPr>
            <a:spLocks noGrp="1"/>
          </p:cNvSpPr>
          <p:nvPr>
            <p:ph type="ftr" sz="quarter" idx="23"/>
          </p:nvPr>
        </p:nvSpPr>
        <p:spPr/>
        <p:txBody>
          <a:bodyPr/>
          <a:lstStyle>
            <a:lvl1pPr>
              <a:defRPr>
                <a:solidFill>
                  <a:schemeClr val="bg1">
                    <a:lumMod val="65000"/>
                    <a:lumOff val="35000"/>
                  </a:schemeClr>
                </a:solidFill>
              </a:defRPr>
            </a:lvl1pPr>
          </a:lstStyle>
          <a:p>
            <a:r>
              <a:rPr lang="nl-NL"/>
              <a:t>Koninklijk Nederlands Meteorologisch Instituut</a:t>
            </a:r>
            <a:endParaRPr lang="nl-NL" dirty="0"/>
          </a:p>
        </p:txBody>
      </p:sp>
      <p:sp>
        <p:nvSpPr>
          <p:cNvPr id="5" name="Tijdelijke aanduiding voor dianummer 4"/>
          <p:cNvSpPr>
            <a:spLocks noGrp="1"/>
          </p:cNvSpPr>
          <p:nvPr>
            <p:ph type="sldNum" sz="quarter" idx="24"/>
          </p:nvPr>
        </p:nvSpPr>
        <p:spPr/>
        <p:txBody>
          <a:bodyPr/>
          <a:lstStyle>
            <a:lvl1pPr>
              <a:defRPr>
                <a:solidFill>
                  <a:schemeClr val="bg1">
                    <a:lumMod val="65000"/>
                    <a:lumOff val="35000"/>
                  </a:schemeClr>
                </a:solidFill>
              </a:defRPr>
            </a:lvl1p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4177838381"/>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C0778E1F-BE30-8340-BF8C-C7B5CE68A772}" type="datetimeFigureOut">
              <a:rPr lang="fr-FR" smtClean="0">
                <a:solidFill>
                  <a:prstClr val="black">
                    <a:tint val="75000"/>
                  </a:prstClr>
                </a:solidFill>
              </a:rPr>
              <a:pPr/>
              <a:t>24/09/2020</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5440527B-6611-C74D-9E4E-DDC604ED2F7D}" type="slidenum">
              <a:rPr lang="fr-FR" smtClean="0">
                <a:solidFill>
                  <a:prstClr val="black">
                    <a:tint val="75000"/>
                  </a:prstClr>
                </a:solidFill>
              </a:rPr>
              <a:pPr/>
              <a:t>‹#›</a:t>
            </a:fld>
            <a:endParaRPr lang="fr-FR">
              <a:solidFill>
                <a:prstClr val="black">
                  <a:tint val="75000"/>
                </a:prstClr>
              </a:solidFill>
            </a:endParaRPr>
          </a:p>
        </p:txBody>
      </p:sp>
    </p:spTree>
    <p:extLst>
      <p:ext uri="{BB962C8B-B14F-4D97-AF65-F5344CB8AC3E}">
        <p14:creationId xmlns:p14="http://schemas.microsoft.com/office/powerpoint/2010/main" val="1014722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Titeldia 1">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1795200" y="1644653"/>
            <a:ext cx="9048749" cy="1470025"/>
          </a:xfrm>
          <a:prstGeom prst="rect">
            <a:avLst/>
          </a:prstGeom>
        </p:spPr>
        <p:txBody>
          <a:bodyPr lIns="0" anchor="b" anchorCtr="0"/>
          <a:lstStyle>
            <a:lvl1pPr>
              <a:lnSpc>
                <a:spcPts val="2500"/>
              </a:lnSpc>
              <a:defRPr sz="2600" cap="all" baseline="0">
                <a:solidFill>
                  <a:schemeClr val="bg1"/>
                </a:solidFill>
              </a:defRPr>
            </a:lvl1pPr>
          </a:lstStyle>
          <a:p>
            <a:r>
              <a:rPr lang="nl-NL"/>
              <a:t>Klik om de stijl te bewerken</a:t>
            </a:r>
            <a:endParaRPr lang="nl-NL" dirty="0"/>
          </a:p>
        </p:txBody>
      </p:sp>
      <p:sp>
        <p:nvSpPr>
          <p:cNvPr id="5" name="Rectangle 3"/>
          <p:cNvSpPr>
            <a:spLocks noGrp="1" noChangeArrowheads="1"/>
          </p:cNvSpPr>
          <p:nvPr>
            <p:ph type="subTitle" idx="1"/>
          </p:nvPr>
        </p:nvSpPr>
        <p:spPr>
          <a:xfrm>
            <a:off x="1795200" y="3035301"/>
            <a:ext cx="9050867" cy="1101725"/>
          </a:xfrm>
        </p:spPr>
        <p:txBody>
          <a:bodyPr lIns="0"/>
          <a:lstStyle>
            <a:lvl1pPr marL="0" indent="0">
              <a:buFont typeface="Wingdings" pitchFamily="2" charset="2"/>
              <a:buNone/>
              <a:defRPr sz="1800" cap="all" baseline="0">
                <a:solidFill>
                  <a:schemeClr val="bg1"/>
                </a:solidFill>
                <a:latin typeface="Arial Narrow" pitchFamily="34" charset="0"/>
              </a:defRPr>
            </a:lvl1pPr>
          </a:lstStyle>
          <a:p>
            <a:r>
              <a:rPr lang="nl-NL"/>
              <a:t>Klik om de ondertitelstijl van het model te bewerken</a:t>
            </a:r>
            <a:endParaRPr lang="nl-NL" dirty="0"/>
          </a:p>
        </p:txBody>
      </p:sp>
    </p:spTree>
    <p:extLst>
      <p:ext uri="{BB962C8B-B14F-4D97-AF65-F5344CB8AC3E}">
        <p14:creationId xmlns:p14="http://schemas.microsoft.com/office/powerpoint/2010/main" val="2138259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dia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jdelijke aanduiding voor afbeelding 21"/>
          <p:cNvSpPr>
            <a:spLocks noGrp="1"/>
          </p:cNvSpPr>
          <p:nvPr>
            <p:ph type="pic" sz="quarter" idx="10"/>
          </p:nvPr>
        </p:nvSpPr>
        <p:spPr>
          <a:xfrm>
            <a:off x="0" y="-3558"/>
            <a:ext cx="6101800" cy="6861558"/>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 name="connsiteX0" fmla="*/ 0 w 6098242"/>
              <a:gd name="connsiteY0" fmla="*/ 0 h 6858000"/>
              <a:gd name="connsiteX1" fmla="*/ 5862000 w 6098242"/>
              <a:gd name="connsiteY1" fmla="*/ 0 h 6858000"/>
              <a:gd name="connsiteX2" fmla="*/ 5815746 w 6098242"/>
              <a:gd name="connsiteY2" fmla="*/ 1088729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 name="connsiteX0" fmla="*/ 0 w 6098242"/>
              <a:gd name="connsiteY0" fmla="*/ 3558 h 6861558"/>
              <a:gd name="connsiteX1" fmla="*/ 5815746 w 6098242"/>
              <a:gd name="connsiteY1" fmla="*/ 0 h 6861558"/>
              <a:gd name="connsiteX2" fmla="*/ 5815746 w 6098242"/>
              <a:gd name="connsiteY2" fmla="*/ 1092287 h 6861558"/>
              <a:gd name="connsiteX3" fmla="*/ 6098242 w 6098242"/>
              <a:gd name="connsiteY3" fmla="*/ 711583 h 6861558"/>
              <a:gd name="connsiteX4" fmla="*/ 6098242 w 6098242"/>
              <a:gd name="connsiteY4" fmla="*/ 6623958 h 6861558"/>
              <a:gd name="connsiteX5" fmla="*/ 6096826 w 6098242"/>
              <a:gd name="connsiteY5" fmla="*/ 6858784 h 6861558"/>
              <a:gd name="connsiteX6" fmla="*/ 5862000 w 6098242"/>
              <a:gd name="connsiteY6" fmla="*/ 6861558 h 6861558"/>
              <a:gd name="connsiteX7" fmla="*/ 0 w 6098242"/>
              <a:gd name="connsiteY7" fmla="*/ 6861558 h 6861558"/>
              <a:gd name="connsiteX8" fmla="*/ 0 w 6098242"/>
              <a:gd name="connsiteY8" fmla="*/ 3558 h 6861558"/>
              <a:gd name="connsiteX0" fmla="*/ 0 w 6101800"/>
              <a:gd name="connsiteY0" fmla="*/ 3558 h 6861558"/>
              <a:gd name="connsiteX1" fmla="*/ 5815746 w 6101800"/>
              <a:gd name="connsiteY1" fmla="*/ 0 h 6861558"/>
              <a:gd name="connsiteX2" fmla="*/ 5815746 w 6101800"/>
              <a:gd name="connsiteY2" fmla="*/ 1092287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 name="connsiteX0" fmla="*/ 0 w 6101800"/>
              <a:gd name="connsiteY0" fmla="*/ 3558 h 6861558"/>
              <a:gd name="connsiteX1" fmla="*/ 5815746 w 6101800"/>
              <a:gd name="connsiteY1" fmla="*/ 0 h 6861558"/>
              <a:gd name="connsiteX2" fmla="*/ 5829978 w 6101800"/>
              <a:gd name="connsiteY2" fmla="*/ 1102961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 name="connsiteX0" fmla="*/ 0 w 6101800"/>
              <a:gd name="connsiteY0" fmla="*/ 3558 h 6861558"/>
              <a:gd name="connsiteX1" fmla="*/ 5815746 w 6101800"/>
              <a:gd name="connsiteY1" fmla="*/ 0 h 6861558"/>
              <a:gd name="connsiteX2" fmla="*/ 5812188 w 6101800"/>
              <a:gd name="connsiteY2" fmla="*/ 1099403 h 6861558"/>
              <a:gd name="connsiteX3" fmla="*/ 6101800 w 6101800"/>
              <a:gd name="connsiteY3" fmla="*/ 1099403 h 6861558"/>
              <a:gd name="connsiteX4" fmla="*/ 6098242 w 6101800"/>
              <a:gd name="connsiteY4" fmla="*/ 6623958 h 6861558"/>
              <a:gd name="connsiteX5" fmla="*/ 6096826 w 6101800"/>
              <a:gd name="connsiteY5" fmla="*/ 6858784 h 6861558"/>
              <a:gd name="connsiteX6" fmla="*/ 5862000 w 6101800"/>
              <a:gd name="connsiteY6" fmla="*/ 6861558 h 6861558"/>
              <a:gd name="connsiteX7" fmla="*/ 0 w 6101800"/>
              <a:gd name="connsiteY7" fmla="*/ 6861558 h 6861558"/>
              <a:gd name="connsiteX8" fmla="*/ 0 w 6101800"/>
              <a:gd name="connsiteY8" fmla="*/ 3558 h 6861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1800" h="6861558">
                <a:moveTo>
                  <a:pt x="0" y="3558"/>
                </a:moveTo>
                <a:lnTo>
                  <a:pt x="5815746" y="0"/>
                </a:lnTo>
                <a:lnTo>
                  <a:pt x="5812188" y="1099403"/>
                </a:lnTo>
                <a:lnTo>
                  <a:pt x="6101800" y="1099403"/>
                </a:lnTo>
                <a:lnTo>
                  <a:pt x="6098242" y="6623958"/>
                </a:lnTo>
                <a:lnTo>
                  <a:pt x="6096826" y="6858784"/>
                </a:lnTo>
                <a:lnTo>
                  <a:pt x="5862000" y="6861558"/>
                </a:lnTo>
                <a:lnTo>
                  <a:pt x="0" y="6861558"/>
                </a:lnTo>
                <a:lnTo>
                  <a:pt x="0" y="3558"/>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a:t>
            </a:fld>
            <a:endParaRPr lang="nl-NL" dirty="0"/>
          </a:p>
        </p:txBody>
      </p:sp>
      <p:sp>
        <p:nvSpPr>
          <p:cNvPr id="10"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2"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5"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16" name="Afbeelding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18909257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Citaat foto">
    <p:spTree>
      <p:nvGrpSpPr>
        <p:cNvPr id="1" name=""/>
        <p:cNvGrpSpPr/>
        <p:nvPr/>
      </p:nvGrpSpPr>
      <p:grpSpPr>
        <a:xfrm>
          <a:off x="0" y="0"/>
          <a:ext cx="0" cy="0"/>
          <a:chOff x="0" y="0"/>
          <a:chExt cx="0" cy="0"/>
        </a:xfrm>
      </p:grpSpPr>
      <p:sp>
        <p:nvSpPr>
          <p:cNvPr id="112" name="–Johnny Appleseed"/>
          <p:cNvSpPr>
            <a:spLocks noGrp="1"/>
          </p:cNvSpPr>
          <p:nvPr>
            <p:ph type="body" sz="quarter" idx="13"/>
          </p:nvPr>
        </p:nvSpPr>
        <p:spPr>
          <a:xfrm>
            <a:off x="2416969" y="2080617"/>
            <a:ext cx="7358063" cy="313932"/>
          </a:xfrm>
          <a:prstGeom prst="rect">
            <a:avLst/>
          </a:prstGeom>
        </p:spPr>
        <p:txBody>
          <a:bodyPr anchor="t">
            <a:spAutoFit/>
          </a:bodyPr>
          <a:lstStyle>
            <a:lvl1pPr marL="0" indent="0" algn="ctr">
              <a:spcBef>
                <a:spcPts val="0"/>
              </a:spcBef>
              <a:buClrTx/>
              <a:buSzTx/>
              <a:buNone/>
              <a:defRPr sz="1600" cap="all" spc="256">
                <a:solidFill>
                  <a:schemeClr val="accent2">
                    <a:satOff val="44164"/>
                    <a:lumOff val="14231"/>
                  </a:schemeClr>
                </a:solidFill>
              </a:defRPr>
            </a:lvl1pPr>
          </a:lstStyle>
          <a:p>
            <a:r>
              <a:t>–Johnny Appleseed</a:t>
            </a:r>
          </a:p>
        </p:txBody>
      </p:sp>
      <p:sp>
        <p:nvSpPr>
          <p:cNvPr id="113" name="&quot;Typ hier een citaat.&quot;"/>
          <p:cNvSpPr>
            <a:spLocks noGrp="1"/>
          </p:cNvSpPr>
          <p:nvPr>
            <p:ph type="body" sz="quarter" idx="14"/>
          </p:nvPr>
        </p:nvSpPr>
        <p:spPr>
          <a:xfrm>
            <a:off x="2416969" y="946546"/>
            <a:ext cx="7358063" cy="424732"/>
          </a:xfrm>
          <a:prstGeom prst="rect">
            <a:avLst/>
          </a:prstGeom>
        </p:spPr>
        <p:txBody>
          <a:bodyPr>
            <a:spAutoFit/>
          </a:bodyPr>
          <a:lstStyle>
            <a:lvl1pPr marL="0" indent="0" algn="ctr">
              <a:spcBef>
                <a:spcPts val="0"/>
              </a:spcBef>
              <a:buClrTx/>
              <a:buSzTx/>
              <a:buNone/>
            </a:lvl1pPr>
          </a:lstStyle>
          <a:p>
            <a:r>
              <a:t>"Typ hier een citaat." </a:t>
            </a:r>
          </a:p>
        </p:txBody>
      </p:sp>
      <p:sp>
        <p:nvSpPr>
          <p:cNvPr id="114" name="Afbeelding"/>
          <p:cNvSpPr>
            <a:spLocks noGrp="1"/>
          </p:cNvSpPr>
          <p:nvPr>
            <p:ph type="pic" idx="15"/>
          </p:nvPr>
        </p:nvSpPr>
        <p:spPr>
          <a:xfrm>
            <a:off x="1510605" y="2540496"/>
            <a:ext cx="9144001" cy="4313040"/>
          </a:xfrm>
          <a:prstGeom prst="rect">
            <a:avLst/>
          </a:prstGeom>
        </p:spPr>
        <p:txBody>
          <a:bodyPr lIns="45720" tIns="22860" rIns="45720" bIns="22860" anchor="t">
            <a:noAutofit/>
          </a:bodyPr>
          <a:lstStyle/>
          <a:p>
            <a:endParaRPr/>
          </a:p>
        </p:txBody>
      </p:sp>
      <p:sp>
        <p:nvSpPr>
          <p:cNvPr id="115" name="Dianummer"/>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33057587"/>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iteldia verticaal">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 y="0"/>
            <a:ext cx="6102096"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35896434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eldia verticaal">
    <p:bg>
      <p:bgPr>
        <a:blipFill dpi="0" rotWithShape="1">
          <a:blip r:embed="rId2">
            <a:lum/>
          </a:blip>
          <a:srcRect/>
          <a:stretch>
            <a:fillRect t="-48000" b="-48000"/>
          </a:stretch>
        </a:blipFill>
        <a:effectLst/>
      </p:bgPr>
    </p:bg>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244" y="0"/>
            <a:ext cx="6177514"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8" name="Afbeelding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379334435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11255511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
        <p:nvSpPr>
          <p:cNvPr id="8" name="Tijdelijke aanduiding voor afbeelding 21"/>
          <p:cNvSpPr>
            <a:spLocks noGrp="1"/>
          </p:cNvSpPr>
          <p:nvPr>
            <p:ph type="pic" sz="quarter" idx="10"/>
          </p:nvPr>
        </p:nvSpPr>
        <p:spPr>
          <a:xfrm>
            <a:off x="1" y="-4494"/>
            <a:ext cx="6105444" cy="6862494"/>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 name="connsiteX0" fmla="*/ 0 w 6098242"/>
              <a:gd name="connsiteY0" fmla="*/ 0 h 6860300"/>
              <a:gd name="connsiteX1" fmla="*/ 5862000 w 6098242"/>
              <a:gd name="connsiteY1" fmla="*/ 0 h 6860300"/>
              <a:gd name="connsiteX2" fmla="*/ 5862000 w 6098242"/>
              <a:gd name="connsiteY2" fmla="*/ 708025 h 6860300"/>
              <a:gd name="connsiteX3" fmla="*/ 6098242 w 6098242"/>
              <a:gd name="connsiteY3" fmla="*/ 708025 h 6860300"/>
              <a:gd name="connsiteX4" fmla="*/ 6098242 w 6098242"/>
              <a:gd name="connsiteY4" fmla="*/ 6620400 h 6860300"/>
              <a:gd name="connsiteX5" fmla="*/ 6091469 w 6098242"/>
              <a:gd name="connsiteY5" fmla="*/ 6860300 h 6860300"/>
              <a:gd name="connsiteX6" fmla="*/ 5862000 w 6098242"/>
              <a:gd name="connsiteY6" fmla="*/ 6858000 h 6860300"/>
              <a:gd name="connsiteX7" fmla="*/ 0 w 6098242"/>
              <a:gd name="connsiteY7" fmla="*/ 6858000 h 6860300"/>
              <a:gd name="connsiteX8" fmla="*/ 0 w 6098242"/>
              <a:gd name="connsiteY8" fmla="*/ 0 h 6860300"/>
              <a:gd name="connsiteX0" fmla="*/ 0 w 6098423"/>
              <a:gd name="connsiteY0" fmla="*/ 0 h 6858000"/>
              <a:gd name="connsiteX1" fmla="*/ 5862000 w 6098423"/>
              <a:gd name="connsiteY1" fmla="*/ 0 h 6858000"/>
              <a:gd name="connsiteX2" fmla="*/ 5862000 w 6098423"/>
              <a:gd name="connsiteY2" fmla="*/ 708025 h 6858000"/>
              <a:gd name="connsiteX3" fmla="*/ 6098242 w 6098423"/>
              <a:gd name="connsiteY3" fmla="*/ 708025 h 6858000"/>
              <a:gd name="connsiteX4" fmla="*/ 6098242 w 6098423"/>
              <a:gd name="connsiteY4" fmla="*/ 6620400 h 6858000"/>
              <a:gd name="connsiteX5" fmla="*/ 6098423 w 6098423"/>
              <a:gd name="connsiteY5" fmla="*/ 6856823 h 6858000"/>
              <a:gd name="connsiteX6" fmla="*/ 5862000 w 6098423"/>
              <a:gd name="connsiteY6" fmla="*/ 6858000 h 6858000"/>
              <a:gd name="connsiteX7" fmla="*/ 0 w 6098423"/>
              <a:gd name="connsiteY7" fmla="*/ 6858000 h 6858000"/>
              <a:gd name="connsiteX8" fmla="*/ 0 w 6098423"/>
              <a:gd name="connsiteY8" fmla="*/ 0 h 6858000"/>
              <a:gd name="connsiteX0" fmla="*/ 0 w 6105444"/>
              <a:gd name="connsiteY0" fmla="*/ 4494 h 6862494"/>
              <a:gd name="connsiteX1" fmla="*/ 5862000 w 6105444"/>
              <a:gd name="connsiteY1" fmla="*/ 4494 h 6862494"/>
              <a:gd name="connsiteX2" fmla="*/ 6105444 w 6105444"/>
              <a:gd name="connsiteY2" fmla="*/ 0 h 6862494"/>
              <a:gd name="connsiteX3" fmla="*/ 6098242 w 6105444"/>
              <a:gd name="connsiteY3" fmla="*/ 712519 h 6862494"/>
              <a:gd name="connsiteX4" fmla="*/ 6098242 w 6105444"/>
              <a:gd name="connsiteY4" fmla="*/ 6624894 h 6862494"/>
              <a:gd name="connsiteX5" fmla="*/ 6098423 w 6105444"/>
              <a:gd name="connsiteY5" fmla="*/ 6861317 h 6862494"/>
              <a:gd name="connsiteX6" fmla="*/ 5862000 w 6105444"/>
              <a:gd name="connsiteY6" fmla="*/ 6862494 h 6862494"/>
              <a:gd name="connsiteX7" fmla="*/ 0 w 6105444"/>
              <a:gd name="connsiteY7" fmla="*/ 6862494 h 6862494"/>
              <a:gd name="connsiteX8" fmla="*/ 0 w 6105444"/>
              <a:gd name="connsiteY8" fmla="*/ 4494 h 6862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5444" h="6862494">
                <a:moveTo>
                  <a:pt x="0" y="4494"/>
                </a:moveTo>
                <a:lnTo>
                  <a:pt x="5862000" y="4494"/>
                </a:lnTo>
                <a:lnTo>
                  <a:pt x="6105444" y="0"/>
                </a:lnTo>
                <a:cubicBezTo>
                  <a:pt x="6103043" y="237506"/>
                  <a:pt x="6100643" y="475013"/>
                  <a:pt x="6098242" y="712519"/>
                </a:cubicBezTo>
                <a:lnTo>
                  <a:pt x="6098242" y="6624894"/>
                </a:lnTo>
                <a:cubicBezTo>
                  <a:pt x="6098302" y="6703702"/>
                  <a:pt x="6098363" y="6782509"/>
                  <a:pt x="6098423" y="6861317"/>
                </a:cubicBezTo>
                <a:lnTo>
                  <a:pt x="5862000" y="6862494"/>
                </a:lnTo>
                <a:lnTo>
                  <a:pt x="0" y="6862494"/>
                </a:lnTo>
                <a:lnTo>
                  <a:pt x="0" y="4494"/>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Tree>
    <p:extLst>
      <p:ext uri="{BB962C8B-B14F-4D97-AF65-F5344CB8AC3E}">
        <p14:creationId xmlns:p14="http://schemas.microsoft.com/office/powerpoint/2010/main" val="20442628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915923873"/>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tx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350" y="0"/>
            <a:ext cx="12198350" cy="1066800"/>
          </a:xfrm>
          <a:prstGeom prst="rect">
            <a:avLst/>
          </a:prstGeom>
        </p:spPr>
      </p:pic>
      <p:sp>
        <p:nvSpPr>
          <p:cNvPr id="5" name="Tijdelijke aanduiding voor datum 4"/>
          <p:cNvSpPr>
            <a:spLocks noGrp="1"/>
          </p:cNvSpPr>
          <p:nvPr>
            <p:ph type="dt" sz="half" idx="20"/>
          </p:nvPr>
        </p:nvSpPr>
        <p:spPr/>
        <p:txBody>
          <a:bodyPr/>
          <a:lstStyle/>
          <a:p>
            <a:fld id="{227A3171-06C3-400E-B052-59913C75B3F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21"/>
          </p:nvPr>
        </p:nvSpPr>
        <p:spPr/>
        <p:txBody>
          <a:bodyPr/>
          <a:lstStyle/>
          <a:p>
            <a:r>
              <a:rPr lang="en-US" dirty="0" err="1">
                <a:solidFill>
                  <a:srgbClr val="000000">
                    <a:lumMod val="65000"/>
                    <a:lumOff val="35000"/>
                  </a:srgbClr>
                </a:solidFill>
              </a:rPr>
              <a:t>Koninklijk</a:t>
            </a:r>
            <a:r>
              <a:rPr lang="en-US" dirty="0">
                <a:solidFill>
                  <a:srgbClr val="000000">
                    <a:lumMod val="65000"/>
                    <a:lumOff val="35000"/>
                  </a:srgbClr>
                </a:solidFill>
              </a:rPr>
              <a:t> </a:t>
            </a:r>
            <a:r>
              <a:rPr lang="en-US" dirty="0" err="1">
                <a:solidFill>
                  <a:srgbClr val="000000">
                    <a:lumMod val="65000"/>
                    <a:lumOff val="35000"/>
                  </a:srgbClr>
                </a:solidFill>
              </a:rPr>
              <a:t>Nederlands</a:t>
            </a:r>
            <a:r>
              <a:rPr lang="en-US" dirty="0">
                <a:solidFill>
                  <a:srgbClr val="000000">
                    <a:lumMod val="65000"/>
                    <a:lumOff val="35000"/>
                  </a:srgbClr>
                </a:solidFill>
              </a:rPr>
              <a:t> </a:t>
            </a:r>
            <a:r>
              <a:rPr lang="en-US" dirty="0" err="1">
                <a:solidFill>
                  <a:srgbClr val="000000">
                    <a:lumMod val="65000"/>
                    <a:lumOff val="35000"/>
                  </a:srgbClr>
                </a:solidFill>
              </a:rPr>
              <a:t>Meteorologisch</a:t>
            </a:r>
            <a:r>
              <a:rPr lang="en-US" dirty="0">
                <a:solidFill>
                  <a:srgbClr val="000000">
                    <a:lumMod val="65000"/>
                    <a:lumOff val="35000"/>
                  </a:srgbClr>
                </a:solidFill>
              </a:rPr>
              <a:t> </a:t>
            </a:r>
            <a:r>
              <a:rPr lang="en-US" dirty="0" err="1">
                <a:solidFill>
                  <a:srgbClr val="000000">
                    <a:lumMod val="65000"/>
                    <a:lumOff val="35000"/>
                  </a:srgbClr>
                </a:solidFill>
              </a:rPr>
              <a:t>Instituut</a:t>
            </a:r>
            <a:endParaRPr lang="nl-NL" dirty="0">
              <a:solidFill>
                <a:srgbClr val="000000">
                  <a:lumMod val="65000"/>
                  <a:lumOff val="35000"/>
                </a:srgbClr>
              </a:solidFill>
            </a:endParaRPr>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Tree>
    <p:extLst>
      <p:ext uri="{BB962C8B-B14F-4D97-AF65-F5344CB8AC3E}">
        <p14:creationId xmlns:p14="http://schemas.microsoft.com/office/powerpoint/2010/main" val="2858451557"/>
      </p:ext>
    </p:extLst>
  </p:cSld>
  <p:clrMapOvr>
    <a:masterClrMapping/>
  </p:clrMapOvr>
  <p:extLst mod="1">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tx1"/>
              </a:buClr>
              <a:buFont typeface="+mj-lt"/>
              <a:buAutoNum type="arabicPeriod"/>
              <a:defRPr>
                <a:solidFill>
                  <a:schemeClr val="tx1"/>
                </a:solidFill>
              </a:defRPr>
            </a:lvl1pPr>
            <a:lvl2pPr marL="684000" indent="-2160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6" name="Titel 5"/>
          <p:cNvSpPr>
            <a:spLocks noGrp="1"/>
          </p:cNvSpPr>
          <p:nvPr>
            <p:ph type="title"/>
          </p:nvPr>
        </p:nvSpPr>
        <p:spPr>
          <a:xfrm>
            <a:off x="6553200" y="1051200"/>
            <a:ext cx="5004000" cy="948047"/>
          </a:xfrm>
        </p:spPr>
        <p:txBody>
          <a:bodyPr/>
          <a:lstStyle>
            <a:lvl1pPr>
              <a:defRPr>
                <a:solidFill>
                  <a:schemeClr val="tx1"/>
                </a:solidFill>
              </a:defRPr>
            </a:lvl1pPr>
          </a:lstStyle>
          <a:p>
            <a:r>
              <a:rPr lang="nl-NL"/>
              <a:t>Klik om de stijl te bewerken</a:t>
            </a:r>
            <a:endParaRPr lang="nl-NL" dirty="0"/>
          </a:p>
        </p:txBody>
      </p:sp>
      <p:sp>
        <p:nvSpPr>
          <p:cNvPr id="14" name="Tijdelijke aanduiding voor afbeelding 21"/>
          <p:cNvSpPr>
            <a:spLocks noGrp="1"/>
          </p:cNvSpPr>
          <p:nvPr>
            <p:ph type="pic" sz="quarter" idx="10"/>
          </p:nvPr>
        </p:nvSpPr>
        <p:spPr>
          <a:xfrm>
            <a:off x="0" y="0"/>
            <a:ext cx="6098242" cy="6858000"/>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8242" h="6858000">
                <a:moveTo>
                  <a:pt x="0" y="0"/>
                </a:moveTo>
                <a:lnTo>
                  <a:pt x="5862000" y="0"/>
                </a:lnTo>
                <a:lnTo>
                  <a:pt x="5862000" y="708025"/>
                </a:lnTo>
                <a:lnTo>
                  <a:pt x="6098242" y="708025"/>
                </a:lnTo>
                <a:lnTo>
                  <a:pt x="6098242" y="6620400"/>
                </a:lnTo>
                <a:lnTo>
                  <a:pt x="6096826" y="6855226"/>
                </a:lnTo>
                <a:lnTo>
                  <a:pt x="5862000" y="6858000"/>
                </a:lnTo>
                <a:lnTo>
                  <a:pt x="0" y="6858000"/>
                </a:lnTo>
                <a:lnTo>
                  <a:pt x="0" y="0"/>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
        <p:nvSpPr>
          <p:cNvPr id="17" name="Tijdelijke aanduiding voor datum 16"/>
          <p:cNvSpPr>
            <a:spLocks noGrp="1"/>
          </p:cNvSpPr>
          <p:nvPr>
            <p:ph type="dt" sz="half" idx="14"/>
          </p:nvPr>
        </p:nvSpPr>
        <p:spPr/>
        <p:txBody>
          <a:bodyPr/>
          <a:lstStyle/>
          <a:p>
            <a:fld id="{D833E77A-954C-47BA-BEDE-544396AD848A}"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8" name="Tijdelijke aanduiding voor voettekst 17"/>
          <p:cNvSpPr>
            <a:spLocks noGrp="1"/>
          </p:cNvSpPr>
          <p:nvPr>
            <p:ph type="ftr" sz="quarter" idx="15"/>
          </p:nvPr>
        </p:nvSpPr>
        <p:spPr/>
        <p:txBody>
          <a:bodyPr/>
          <a:lstStyle>
            <a:lvl1pPr>
              <a:defRPr/>
            </a:lvl1pPr>
          </a:lstStyle>
          <a:p>
            <a:r>
              <a:rPr lang="nl-NL" dirty="0">
                <a:solidFill>
                  <a:srgbClr val="000000">
                    <a:lumMod val="65000"/>
                    <a:lumOff val="35000"/>
                  </a:srgbClr>
                </a:solidFill>
              </a:rPr>
              <a:t>Koninklijk Nederlands Meteorologisch Instituut</a:t>
            </a: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50362013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tx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Tijdelijke aanduiding voor datum 9"/>
          <p:cNvSpPr>
            <a:spLocks noGrp="1"/>
          </p:cNvSpPr>
          <p:nvPr>
            <p:ph type="dt" sz="half" idx="14"/>
          </p:nvPr>
        </p:nvSpPr>
        <p:spPr/>
        <p:txBody>
          <a:bodyPr/>
          <a:lstStyle/>
          <a:p>
            <a:fld id="{48898F1F-8562-49B3-A6FE-C0F21245651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606756"/>
      </p:ext>
    </p:extLst>
  </p:cSld>
  <p:clrMapOvr>
    <a:masterClrMapping/>
  </p:clrMapOvr>
  <p:extLst mod="1">
    <p:ext uri="{DCECCB84-F9BA-43D5-87BE-67443E8EF086}">
      <p15:sldGuideLst xmlns:p15="http://schemas.microsoft.com/office/powerpoint/2012/main">
        <p15:guide id="1" orient="horz" pos="1661" userDrawn="1">
          <p15:clr>
            <a:srgbClr val="FBAE40"/>
          </p15:clr>
        </p15:guide>
        <p15:guide id="2" orient="horz" pos="2659"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fld id="{F223BE76-68A6-4D79-955A-D7B1CC9B75D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5" name="Tijdelijke aanduiding voor voettekst 14"/>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69042033"/>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59699" y="0"/>
            <a:ext cx="8272597" cy="1480794"/>
          </a:xfrm>
          <a:prstGeom prst="rect">
            <a:avLst/>
          </a:prstGeom>
        </p:spPr>
      </p:pic>
    </p:spTree>
    <p:extLst>
      <p:ext uri="{BB962C8B-B14F-4D97-AF65-F5344CB8AC3E}">
        <p14:creationId xmlns:p14="http://schemas.microsoft.com/office/powerpoint/2010/main" val="1808773042"/>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fld id="{BDAAD96E-008C-4A4C-BDD7-DB146A42BEAB}"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7" name="Tijdelijke aanduiding voor voettekst 16"/>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846590195"/>
      </p:ext>
    </p:extLst>
  </p:cSld>
  <p:clrMapOvr>
    <a:masterClrMapping/>
  </p:clrMapOvr>
  <p:extLst mod="1">
    <p:ext uri="{DCECCB84-F9BA-43D5-87BE-67443E8EF086}">
      <p15:sldGuideLst xmlns:p15="http://schemas.microsoft.com/office/powerpoint/2012/main">
        <p15:guide id="1" pos="3988" userDrawn="1">
          <p15:clr>
            <a:srgbClr val="FBAE40"/>
          </p15:clr>
        </p15:guide>
        <p15:guide id="2" pos="3693" userDrawn="1">
          <p15:clr>
            <a:srgbClr val="FBAE40"/>
          </p15:clr>
        </p15:guide>
        <p15:guide id="3" orient="horz" pos="1661"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fld id="{F0C649C8-9C23-49C1-9866-6BB82DF60DB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3" name="Tijdelijke aanduiding voor voettekst 12"/>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55476757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fld id="{985FDD1D-963E-4E91-B5EF-F0834DB9597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9316537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fld id="{E96AEF65-E7F2-4530-8B74-B5ACE58786E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8" name="Tijdelijke aanduiding voor voettekst 17"/>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246717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bg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bg1"/>
                </a:solidFill>
              </a:defRPr>
            </a:lvl1pPr>
          </a:lstStyle>
          <a:p>
            <a:fld id="{693D80E4-50E9-4620-9991-B7F7890784D3}" type="datetime4">
              <a:rPr lang="nl-NL" smtClean="0">
                <a:solidFill>
                  <a:srgbClr val="000000"/>
                </a:solidFill>
              </a:rPr>
              <a:pPr/>
              <a:t>24 september 2020</a:t>
            </a:fld>
            <a:endParaRPr lang="nl-NL" dirty="0">
              <a:solidFill>
                <a:srgbClr val="000000"/>
              </a:solidFill>
            </a:endParaRPr>
          </a:p>
        </p:txBody>
      </p:sp>
      <p:sp>
        <p:nvSpPr>
          <p:cNvPr id="10" name="Tijdelijke aanduiding voor voettekst 9"/>
          <p:cNvSpPr>
            <a:spLocks noGrp="1"/>
          </p:cNvSpPr>
          <p:nvPr>
            <p:ph type="ftr" sz="quarter" idx="11"/>
          </p:nvPr>
        </p:nvSpPr>
        <p:spPr/>
        <p:txBody>
          <a:bodyPr/>
          <a:lstStyle>
            <a:lvl1pPr>
              <a:defRPr>
                <a:solidFill>
                  <a:schemeClr val="bg1"/>
                </a:solidFill>
              </a:defRPr>
            </a:lvl1pPr>
          </a:lstStyle>
          <a:p>
            <a:r>
              <a:rPr lang="nl-NL">
                <a:solidFill>
                  <a:srgbClr val="000000"/>
                </a:solidFill>
              </a:rPr>
              <a:t>Koninklijk Nederlands Meteorologisch Instituut</a:t>
            </a:r>
            <a:endParaRPr lang="nl-NL" dirty="0">
              <a:solidFill>
                <a:srgbClr val="000000"/>
              </a:solidFill>
            </a:endParaRPr>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solidFill>
                  <a:srgbClr val="EDF7FB"/>
                </a:solidFill>
              </a:rPr>
              <a:pPr/>
              <a:t>‹#›</a:t>
            </a:fld>
            <a:endParaRPr lang="nl-NL" dirty="0">
              <a:solidFill>
                <a:srgbClr val="EDF7FB"/>
              </a:solidFill>
            </a:endParaRPr>
          </a:p>
        </p:txBody>
      </p:sp>
    </p:spTree>
    <p:extLst>
      <p:ext uri="{BB962C8B-B14F-4D97-AF65-F5344CB8AC3E}">
        <p14:creationId xmlns:p14="http://schemas.microsoft.com/office/powerpoint/2010/main" val="3401070026"/>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accent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fld id="{7092A3B8-C5B1-40E0-927C-EB26D5E7E5E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7" name="Tijdelijke aanduiding voor voettekst 6"/>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757806539"/>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buFont typeface="Arial" charset="0"/>
              <a:buNone/>
            </a:pPr>
            <a:endParaRPr lang="nl-NL" sz="1000">
              <a:solidFill>
                <a:srgbClr val="FFFFFF"/>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accent1"/>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fld id="{1A03F8C6-C944-46F1-86AB-681B90059300}"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2"/>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641458034"/>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tx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Tijdelijke aanduiding voor datum 12"/>
          <p:cNvSpPr>
            <a:spLocks noGrp="1"/>
          </p:cNvSpPr>
          <p:nvPr>
            <p:ph type="dt" sz="half" idx="11"/>
          </p:nvPr>
        </p:nvSpPr>
        <p:spPr/>
        <p:txBody>
          <a:bodyPr/>
          <a:lstStyle/>
          <a:p>
            <a:fld id="{E05DC1AA-CF9E-4788-9EA9-86E5552B04B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13"/>
          <p:cNvSpPr>
            <a:spLocks noGrp="1"/>
          </p:cNvSpPr>
          <p:nvPr>
            <p:ph type="ftr" sz="quarter" idx="12"/>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172722193"/>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8" name="Tijdelijke aanduiding voor afbeelding 9"/>
          <p:cNvSpPr>
            <a:spLocks noGrp="1"/>
          </p:cNvSpPr>
          <p:nvPr>
            <p:ph type="pic" sz="quarter" idx="24"/>
          </p:nvPr>
        </p:nvSpPr>
        <p:spPr>
          <a:xfrm>
            <a:off x="6096000" y="-2381"/>
            <a:ext cx="6096000" cy="6864765"/>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29238 w 6096000"/>
              <a:gd name="connsiteY0" fmla="*/ 0 h 6864765"/>
              <a:gd name="connsiteX1" fmla="*/ 6091238 w 6096000"/>
              <a:gd name="connsiteY1" fmla="*/ 0 h 6864765"/>
              <a:gd name="connsiteX2" fmla="*/ 6091238 w 6096000"/>
              <a:gd name="connsiteY2" fmla="*/ 2381 h 6864765"/>
              <a:gd name="connsiteX3" fmla="*/ 6096000 w 6096000"/>
              <a:gd name="connsiteY3" fmla="*/ 2381 h 6864765"/>
              <a:gd name="connsiteX4" fmla="*/ 6096000 w 6096000"/>
              <a:gd name="connsiteY4" fmla="*/ 6860381 h 6864765"/>
              <a:gd name="connsiteX5" fmla="*/ 6095999 w 6096000"/>
              <a:gd name="connsiteY5" fmla="*/ 6860381 h 6864765"/>
              <a:gd name="connsiteX6" fmla="*/ 3832225 w 6096000"/>
              <a:gd name="connsiteY6" fmla="*/ 6860381 h 6864765"/>
              <a:gd name="connsiteX7" fmla="*/ 232201 w 6096000"/>
              <a:gd name="connsiteY7" fmla="*/ 6860381 h 6864765"/>
              <a:gd name="connsiteX8" fmla="*/ 4491 w 6096000"/>
              <a:gd name="connsiteY8" fmla="*/ 6864765 h 6864765"/>
              <a:gd name="connsiteX9" fmla="*/ 0 w 6096000"/>
              <a:gd name="connsiteY9" fmla="*/ 6626381 h 6864765"/>
              <a:gd name="connsiteX10" fmla="*/ 0 w 6096000"/>
              <a:gd name="connsiteY10" fmla="*/ 5488781 h 6864765"/>
              <a:gd name="connsiteX11" fmla="*/ 1 w 6096000"/>
              <a:gd name="connsiteY11" fmla="*/ 5488781 h 6864765"/>
              <a:gd name="connsiteX12" fmla="*/ 1 w 6096000"/>
              <a:gd name="connsiteY12" fmla="*/ 948531 h 6864765"/>
              <a:gd name="connsiteX13" fmla="*/ 1 w 6096000"/>
              <a:gd name="connsiteY13" fmla="*/ 711200 h 6864765"/>
              <a:gd name="connsiteX14" fmla="*/ 1 w 6096000"/>
              <a:gd name="connsiteY14" fmla="*/ 2381 h 6864765"/>
              <a:gd name="connsiteX15" fmla="*/ 2 w 6096000"/>
              <a:gd name="connsiteY15" fmla="*/ 2381 h 6864765"/>
              <a:gd name="connsiteX16" fmla="*/ 2 w 6096000"/>
              <a:gd name="connsiteY16" fmla="*/ 711994 h 6864765"/>
              <a:gd name="connsiteX17" fmla="*/ 233366 w 6096000"/>
              <a:gd name="connsiteY17" fmla="*/ 711994 h 6864765"/>
              <a:gd name="connsiteX18" fmla="*/ 233366 w 6096000"/>
              <a:gd name="connsiteY18" fmla="*/ 2381 h 6864765"/>
              <a:gd name="connsiteX19" fmla="*/ 229238 w 6096000"/>
              <a:gd name="connsiteY19" fmla="*/ 2381 h 6864765"/>
              <a:gd name="connsiteX20" fmla="*/ 229238 w 6096000"/>
              <a:gd name="connsiteY20" fmla="*/ 0 h 686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000" h="6864765">
                <a:moveTo>
                  <a:pt x="229238" y="0"/>
                </a:moveTo>
                <a:lnTo>
                  <a:pt x="6091238" y="0"/>
                </a:lnTo>
                <a:lnTo>
                  <a:pt x="6091238" y="2381"/>
                </a:lnTo>
                <a:lnTo>
                  <a:pt x="6096000" y="2381"/>
                </a:lnTo>
                <a:lnTo>
                  <a:pt x="6096000" y="6860381"/>
                </a:lnTo>
                <a:lnTo>
                  <a:pt x="6095999" y="6860381"/>
                </a:lnTo>
                <a:lnTo>
                  <a:pt x="3832225" y="6860381"/>
                </a:lnTo>
                <a:lnTo>
                  <a:pt x="232201" y="6860381"/>
                </a:lnTo>
                <a:lnTo>
                  <a:pt x="4491" y="6864765"/>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lnTo>
                  <a:pt x="229238" y="0"/>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11" name="Tijdelijke aanduiding voor datum 10"/>
          <p:cNvSpPr>
            <a:spLocks noGrp="1"/>
          </p:cNvSpPr>
          <p:nvPr>
            <p:ph type="dt" sz="half" idx="25"/>
          </p:nvPr>
        </p:nvSpPr>
        <p:spPr/>
        <p:txBody>
          <a:bodyPr/>
          <a:lstStyle/>
          <a:p>
            <a:fld id="{BC14604E-ED38-42BA-BF5F-0793520F3417}"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72164053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fbeelding verticaal kleur">
    <p:bg>
      <p:bgPr>
        <a:solidFill>
          <a:srgbClr val="DDDDDD"/>
        </a:solidFill>
        <a:effectLst/>
      </p:bgPr>
    </p:bg>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34206" y="1051200"/>
            <a:ext cx="5004594" cy="948047"/>
          </a:xfrm>
        </p:spPr>
        <p:txBody>
          <a:bodyPr/>
          <a:lstStyle>
            <a:lvl1pPr>
              <a:defRPr>
                <a:solidFill>
                  <a:schemeClr val="tx1"/>
                </a:solidFill>
              </a:defRPr>
            </a:lvl1pPr>
          </a:lstStyle>
          <a:p>
            <a:r>
              <a:rPr lang="nl-NL"/>
              <a:t>Klik om de stijl te bewerken</a:t>
            </a:r>
            <a:endParaRPr lang="nl-NL" dirty="0"/>
          </a:p>
        </p:txBody>
      </p:sp>
      <p:sp>
        <p:nvSpPr>
          <p:cNvPr id="11" name="Tijdelijke aanduiding voor afbeelding 9"/>
          <p:cNvSpPr>
            <a:spLocks noGrp="1"/>
          </p:cNvSpPr>
          <p:nvPr>
            <p:ph type="pic" sz="quarter" idx="24"/>
          </p:nvPr>
        </p:nvSpPr>
        <p:spPr>
          <a:xfrm>
            <a:off x="6093374" y="-2381"/>
            <a:ext cx="6098625" cy="6861207"/>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31863 w 6098625"/>
              <a:gd name="connsiteY0" fmla="*/ 0 h 6861207"/>
              <a:gd name="connsiteX1" fmla="*/ 6093863 w 6098625"/>
              <a:gd name="connsiteY1" fmla="*/ 0 h 6861207"/>
              <a:gd name="connsiteX2" fmla="*/ 6093863 w 6098625"/>
              <a:gd name="connsiteY2" fmla="*/ 2381 h 6861207"/>
              <a:gd name="connsiteX3" fmla="*/ 6098625 w 6098625"/>
              <a:gd name="connsiteY3" fmla="*/ 2381 h 6861207"/>
              <a:gd name="connsiteX4" fmla="*/ 6098625 w 6098625"/>
              <a:gd name="connsiteY4" fmla="*/ 6860381 h 6861207"/>
              <a:gd name="connsiteX5" fmla="*/ 6098624 w 6098625"/>
              <a:gd name="connsiteY5" fmla="*/ 6860381 h 6861207"/>
              <a:gd name="connsiteX6" fmla="*/ 3834850 w 6098625"/>
              <a:gd name="connsiteY6" fmla="*/ 6860381 h 6861207"/>
              <a:gd name="connsiteX7" fmla="*/ 234826 w 6098625"/>
              <a:gd name="connsiteY7" fmla="*/ 6860381 h 6861207"/>
              <a:gd name="connsiteX8" fmla="*/ 0 w 6098625"/>
              <a:gd name="connsiteY8" fmla="*/ 6861207 h 6861207"/>
              <a:gd name="connsiteX9" fmla="*/ 2625 w 6098625"/>
              <a:gd name="connsiteY9" fmla="*/ 6626381 h 6861207"/>
              <a:gd name="connsiteX10" fmla="*/ 2625 w 6098625"/>
              <a:gd name="connsiteY10" fmla="*/ 5488781 h 6861207"/>
              <a:gd name="connsiteX11" fmla="*/ 2626 w 6098625"/>
              <a:gd name="connsiteY11" fmla="*/ 5488781 h 6861207"/>
              <a:gd name="connsiteX12" fmla="*/ 2626 w 6098625"/>
              <a:gd name="connsiteY12" fmla="*/ 948531 h 6861207"/>
              <a:gd name="connsiteX13" fmla="*/ 2626 w 6098625"/>
              <a:gd name="connsiteY13" fmla="*/ 711200 h 6861207"/>
              <a:gd name="connsiteX14" fmla="*/ 2626 w 6098625"/>
              <a:gd name="connsiteY14" fmla="*/ 2381 h 6861207"/>
              <a:gd name="connsiteX15" fmla="*/ 2627 w 6098625"/>
              <a:gd name="connsiteY15" fmla="*/ 2381 h 6861207"/>
              <a:gd name="connsiteX16" fmla="*/ 2627 w 6098625"/>
              <a:gd name="connsiteY16" fmla="*/ 711994 h 6861207"/>
              <a:gd name="connsiteX17" fmla="*/ 235991 w 6098625"/>
              <a:gd name="connsiteY17" fmla="*/ 711994 h 6861207"/>
              <a:gd name="connsiteX18" fmla="*/ 235991 w 6098625"/>
              <a:gd name="connsiteY18" fmla="*/ 2381 h 6861207"/>
              <a:gd name="connsiteX19" fmla="*/ 231863 w 6098625"/>
              <a:gd name="connsiteY19" fmla="*/ 2381 h 6861207"/>
              <a:gd name="connsiteX20" fmla="*/ 231863 w 6098625"/>
              <a:gd name="connsiteY20" fmla="*/ 0 h 68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8625" h="6861207">
                <a:moveTo>
                  <a:pt x="231863" y="0"/>
                </a:moveTo>
                <a:lnTo>
                  <a:pt x="6093863" y="0"/>
                </a:lnTo>
                <a:lnTo>
                  <a:pt x="6093863" y="2381"/>
                </a:lnTo>
                <a:lnTo>
                  <a:pt x="6098625" y="2381"/>
                </a:lnTo>
                <a:lnTo>
                  <a:pt x="6098625" y="6860381"/>
                </a:lnTo>
                <a:lnTo>
                  <a:pt x="6098624" y="6860381"/>
                </a:lnTo>
                <a:lnTo>
                  <a:pt x="3834850" y="6860381"/>
                </a:lnTo>
                <a:lnTo>
                  <a:pt x="234826" y="6860381"/>
                </a:lnTo>
                <a:lnTo>
                  <a:pt x="0" y="6861207"/>
                </a:lnTo>
                <a:lnTo>
                  <a:pt x="2625" y="6626381"/>
                </a:lnTo>
                <a:lnTo>
                  <a:pt x="2625" y="5488781"/>
                </a:lnTo>
                <a:lnTo>
                  <a:pt x="2626" y="5488781"/>
                </a:lnTo>
                <a:lnTo>
                  <a:pt x="2626" y="948531"/>
                </a:lnTo>
                <a:lnTo>
                  <a:pt x="2626" y="711200"/>
                </a:lnTo>
                <a:lnTo>
                  <a:pt x="2626" y="2381"/>
                </a:lnTo>
                <a:lnTo>
                  <a:pt x="2627" y="2381"/>
                </a:lnTo>
                <a:lnTo>
                  <a:pt x="2627" y="711994"/>
                </a:lnTo>
                <a:lnTo>
                  <a:pt x="235991" y="711994"/>
                </a:lnTo>
                <a:lnTo>
                  <a:pt x="235991" y="2381"/>
                </a:lnTo>
                <a:lnTo>
                  <a:pt x="231863" y="2381"/>
                </a:lnTo>
                <a:lnTo>
                  <a:pt x="231863" y="0"/>
                </a:lnTo>
                <a:close/>
              </a:path>
            </a:pathLst>
          </a:custGeom>
          <a:solidFill>
            <a:srgbClr val="D9D9D9"/>
          </a:solidFill>
        </p:spPr>
        <p:txBody>
          <a:bodyPr wrap="square" anchor="ctr" anchorCtr="0">
            <a:noAutofit/>
          </a:bodyPr>
          <a:lstStyle/>
          <a:p>
            <a:r>
              <a:rPr lang="nl-NL"/>
              <a:t>Klik op het pictogram als u een afbeelding wilt toevoegen</a:t>
            </a:r>
            <a:endParaRPr lang="nl-NL" dirty="0"/>
          </a:p>
        </p:txBody>
      </p:sp>
      <p:sp>
        <p:nvSpPr>
          <p:cNvPr id="20" name="Tijdelijke aanduiding voor datum 19"/>
          <p:cNvSpPr>
            <a:spLocks noGrp="1"/>
          </p:cNvSpPr>
          <p:nvPr>
            <p:ph type="dt" sz="half" idx="25"/>
          </p:nvPr>
        </p:nvSpPr>
        <p:spPr/>
        <p:txBody>
          <a:bodyPr/>
          <a:lstStyle/>
          <a:p>
            <a:fld id="{BE2EEF76-09DE-4A9D-A78C-2CAD7708ED4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21" name="Tijdelijke aanduiding voor voettekst 20"/>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50001340"/>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tx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350" y="0"/>
            <a:ext cx="12198350" cy="1066800"/>
          </a:xfrm>
          <a:prstGeom prst="rect">
            <a:avLst/>
          </a:prstGeom>
        </p:spPr>
      </p:pic>
      <p:sp>
        <p:nvSpPr>
          <p:cNvPr id="5" name="Tijdelijke aanduiding voor datum 4"/>
          <p:cNvSpPr>
            <a:spLocks noGrp="1"/>
          </p:cNvSpPr>
          <p:nvPr>
            <p:ph type="dt" sz="half" idx="20"/>
          </p:nvPr>
        </p:nvSpPr>
        <p:spPr/>
        <p:txBody>
          <a:bodyPr/>
          <a:lstStyle/>
          <a:p>
            <a:fld id="{227A3171-06C3-400E-B052-59913C75B3F4}" type="datetime4">
              <a:rPr lang="nl-NL" smtClean="0"/>
              <a:t>24 september 2020</a:t>
            </a:fld>
            <a:endParaRPr lang="nl-NL" dirty="0"/>
          </a:p>
        </p:txBody>
      </p:sp>
      <p:sp>
        <p:nvSpPr>
          <p:cNvPr id="9" name="Tijdelijke aanduiding voor voettekst 8"/>
          <p:cNvSpPr>
            <a:spLocks noGrp="1"/>
          </p:cNvSpPr>
          <p:nvPr>
            <p:ph type="ftr" sz="quarter" idx="21"/>
          </p:nvPr>
        </p:nvSpPr>
        <p:spPr/>
        <p:txBody>
          <a:bodyPr/>
          <a:lstStyle/>
          <a:p>
            <a:r>
              <a:rPr lang="en-US" dirty="0" err="1"/>
              <a:t>Koninklijk</a:t>
            </a:r>
            <a:r>
              <a:rPr lang="en-US" dirty="0"/>
              <a:t> </a:t>
            </a:r>
            <a:r>
              <a:rPr lang="en-US" dirty="0" err="1"/>
              <a:t>Nederlands</a:t>
            </a:r>
            <a:r>
              <a:rPr lang="en-US" dirty="0"/>
              <a:t> </a:t>
            </a:r>
            <a:r>
              <a:rPr lang="en-US" dirty="0" err="1"/>
              <a:t>Meteorologisch</a:t>
            </a:r>
            <a:r>
              <a:rPr lang="en-US" dirty="0"/>
              <a:t> </a:t>
            </a:r>
            <a:r>
              <a:rPr lang="en-US" dirty="0" err="1"/>
              <a:t>Instituut</a:t>
            </a:r>
            <a:endParaRPr lang="nl-NL" dirty="0"/>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pPr/>
              <a:t>‹#›</a:t>
            </a:fld>
            <a:endParaRPr lang="nl-NL" dirty="0"/>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Tree>
    <p:extLst>
      <p:ext uri="{BB962C8B-B14F-4D97-AF65-F5344CB8AC3E}">
        <p14:creationId xmlns:p14="http://schemas.microsoft.com/office/powerpoint/2010/main" val="3481552297"/>
      </p:ext>
    </p:extLst>
  </p:cSld>
  <p:clrMapOvr>
    <a:masterClrMapping/>
  </p:clrMapOvr>
  <p:extLst mod="1">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10" name="Tijdelijke aanduiding voor afbeelding 9"/>
          <p:cNvSpPr>
            <a:spLocks noGrp="1"/>
          </p:cNvSpPr>
          <p:nvPr>
            <p:ph type="pic" sz="quarter" idx="24"/>
          </p:nvPr>
        </p:nvSpPr>
        <p:spPr>
          <a:xfrm>
            <a:off x="6096000" y="-2381"/>
            <a:ext cx="6096000" cy="6861207"/>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 name="connsiteX0" fmla="*/ 229238 w 6096000"/>
              <a:gd name="connsiteY0" fmla="*/ 0 h 6861207"/>
              <a:gd name="connsiteX1" fmla="*/ 6091238 w 6096000"/>
              <a:gd name="connsiteY1" fmla="*/ 0 h 6861207"/>
              <a:gd name="connsiteX2" fmla="*/ 6091238 w 6096000"/>
              <a:gd name="connsiteY2" fmla="*/ 2381 h 6861207"/>
              <a:gd name="connsiteX3" fmla="*/ 6096000 w 6096000"/>
              <a:gd name="connsiteY3" fmla="*/ 2381 h 6861207"/>
              <a:gd name="connsiteX4" fmla="*/ 6096000 w 6096000"/>
              <a:gd name="connsiteY4" fmla="*/ 6860381 h 6861207"/>
              <a:gd name="connsiteX5" fmla="*/ 6095999 w 6096000"/>
              <a:gd name="connsiteY5" fmla="*/ 6860381 h 6861207"/>
              <a:gd name="connsiteX6" fmla="*/ 3832225 w 6096000"/>
              <a:gd name="connsiteY6" fmla="*/ 6860381 h 6861207"/>
              <a:gd name="connsiteX7" fmla="*/ 232201 w 6096000"/>
              <a:gd name="connsiteY7" fmla="*/ 6860381 h 6861207"/>
              <a:gd name="connsiteX8" fmla="*/ 932 w 6096000"/>
              <a:gd name="connsiteY8" fmla="*/ 6861207 h 6861207"/>
              <a:gd name="connsiteX9" fmla="*/ 0 w 6096000"/>
              <a:gd name="connsiteY9" fmla="*/ 6626381 h 6861207"/>
              <a:gd name="connsiteX10" fmla="*/ 0 w 6096000"/>
              <a:gd name="connsiteY10" fmla="*/ 5488781 h 6861207"/>
              <a:gd name="connsiteX11" fmla="*/ 1 w 6096000"/>
              <a:gd name="connsiteY11" fmla="*/ 5488781 h 6861207"/>
              <a:gd name="connsiteX12" fmla="*/ 1 w 6096000"/>
              <a:gd name="connsiteY12" fmla="*/ 948531 h 6861207"/>
              <a:gd name="connsiteX13" fmla="*/ 1 w 6096000"/>
              <a:gd name="connsiteY13" fmla="*/ 711200 h 6861207"/>
              <a:gd name="connsiteX14" fmla="*/ 1 w 6096000"/>
              <a:gd name="connsiteY14" fmla="*/ 2381 h 6861207"/>
              <a:gd name="connsiteX15" fmla="*/ 2 w 6096000"/>
              <a:gd name="connsiteY15" fmla="*/ 2381 h 6861207"/>
              <a:gd name="connsiteX16" fmla="*/ 2 w 6096000"/>
              <a:gd name="connsiteY16" fmla="*/ 711994 h 6861207"/>
              <a:gd name="connsiteX17" fmla="*/ 233366 w 6096000"/>
              <a:gd name="connsiteY17" fmla="*/ 711994 h 6861207"/>
              <a:gd name="connsiteX18" fmla="*/ 233366 w 6096000"/>
              <a:gd name="connsiteY18" fmla="*/ 2381 h 6861207"/>
              <a:gd name="connsiteX19" fmla="*/ 229238 w 6096000"/>
              <a:gd name="connsiteY19" fmla="*/ 2381 h 6861207"/>
              <a:gd name="connsiteX20" fmla="*/ 229238 w 6096000"/>
              <a:gd name="connsiteY20" fmla="*/ 0 h 68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96000" h="6861207">
                <a:moveTo>
                  <a:pt x="229238" y="0"/>
                </a:moveTo>
                <a:lnTo>
                  <a:pt x="6091238" y="0"/>
                </a:lnTo>
                <a:lnTo>
                  <a:pt x="6091238" y="2381"/>
                </a:lnTo>
                <a:lnTo>
                  <a:pt x="6096000" y="2381"/>
                </a:lnTo>
                <a:lnTo>
                  <a:pt x="6096000" y="6860381"/>
                </a:lnTo>
                <a:lnTo>
                  <a:pt x="6095999" y="6860381"/>
                </a:lnTo>
                <a:lnTo>
                  <a:pt x="3832225" y="6860381"/>
                </a:lnTo>
                <a:lnTo>
                  <a:pt x="232201" y="6860381"/>
                </a:lnTo>
                <a:lnTo>
                  <a:pt x="932" y="6861207"/>
                </a:lnTo>
                <a:cubicBezTo>
                  <a:pt x="621" y="6782932"/>
                  <a:pt x="311" y="6704656"/>
                  <a:pt x="0" y="6626381"/>
                </a:cubicBez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lnTo>
                  <a:pt x="229238" y="0"/>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6" name="Tijdelijke aanduiding voor datum 5"/>
          <p:cNvSpPr>
            <a:spLocks noGrp="1"/>
          </p:cNvSpPr>
          <p:nvPr>
            <p:ph type="dt" sz="half" idx="25"/>
          </p:nvPr>
        </p:nvSpPr>
        <p:spPr/>
        <p:txBody>
          <a:bodyPr/>
          <a:lstStyle/>
          <a:p>
            <a:fld id="{364BE70C-15B4-484D-A67C-E4757C31608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18627216"/>
      </p:ext>
    </p:extLst>
  </p:cSld>
  <p:clrMapOvr>
    <a:masterClrMapping/>
  </p:clrMapOvr>
  <p:extLst mod="1">
    <p:ext uri="{DCECCB84-F9BA-43D5-87BE-67443E8EF086}">
      <p15:sldGuideLst xmlns:p15="http://schemas.microsoft.com/office/powerpoint/2012/main">
        <p15:guide id="1" pos="3977">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fld id="{224C2212-6701-437D-9F65-E0F59F3A47B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6737972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accent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fld id="{E1CE641E-1A73-4831-8B2A-4EF52A95D666}"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70621295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buClr>
                <a:schemeClr val="bg2"/>
              </a:buClr>
              <a:tabLst>
                <a:tab pos="1619250" algn="l"/>
              </a:tabLst>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4205" y="3888000"/>
            <a:ext cx="5004595" cy="2333413"/>
          </a:xfrm>
        </p:spPr>
        <p:txBody>
          <a:bodyPr anchor="t" anchorCtr="0"/>
          <a:lstStyle>
            <a:lvl1pPr>
              <a:defRPr>
                <a:solidFill>
                  <a:schemeClr val="bg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jdelijke aanduiding voor datum 2"/>
          <p:cNvSpPr>
            <a:spLocks noGrp="1"/>
          </p:cNvSpPr>
          <p:nvPr>
            <p:ph type="dt" sz="half" idx="15"/>
          </p:nvPr>
        </p:nvSpPr>
        <p:spPr/>
        <p:txBody>
          <a:bodyPr/>
          <a:lstStyle>
            <a:lvl1pPr>
              <a:defRPr>
                <a:solidFill>
                  <a:schemeClr val="bg1">
                    <a:lumMod val="65000"/>
                    <a:lumOff val="35000"/>
                  </a:schemeClr>
                </a:solidFill>
              </a:defRPr>
            </a:lvl1pPr>
          </a:lstStyle>
          <a:p>
            <a:fld id="{5F6FE448-0D39-45E0-AB60-2E01E4A2028E}"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4" name="Tijdelijke aanduiding voor voettekst 3"/>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5" name="Tijdelijke aanduiding voor dianummer 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164780280"/>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fbeelding horizontaal wit">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alpha val="10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553199" y="3888000"/>
            <a:ext cx="5004000" cy="2333413"/>
          </a:xfrm>
        </p:spPr>
        <p:txBody>
          <a:bodyPr tIns="50400" numCol="1" spcCol="468000" anchor="t"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4206" y="3888000"/>
            <a:ext cx="5004594" cy="2333413"/>
          </a:xfrm>
        </p:spPr>
        <p:txBody>
          <a:bodyPr anchor="t" anchorCtr="0"/>
          <a:lstStyle/>
          <a:p>
            <a:r>
              <a:rPr lang="nl-NL"/>
              <a:t>Klik om de stijl te bewerken</a:t>
            </a:r>
            <a:endParaRPr lang="nl-NL" dirty="0"/>
          </a:p>
        </p:txBody>
      </p:sp>
      <p:sp>
        <p:nvSpPr>
          <p:cNvPr id="9" name="Tijdelijke aanduiding voor datum 8"/>
          <p:cNvSpPr>
            <a:spLocks noGrp="1"/>
          </p:cNvSpPr>
          <p:nvPr>
            <p:ph type="dt" sz="half" idx="15"/>
          </p:nvPr>
        </p:nvSpPr>
        <p:spPr/>
        <p:txBody>
          <a:bodyPr/>
          <a:lstStyle/>
          <a:p>
            <a:fld id="{8C14C7B9-276C-4063-9E37-EB5E93A388F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9290440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fbeelding hor. kleur zonder titel">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tabLst>
                <a:tab pos="1619250" algn="l"/>
              </a:tabLst>
              <a:defRPr>
                <a:solidFill>
                  <a:schemeClr val="bg1"/>
                </a:solidFill>
              </a:defRPr>
            </a:lvl1p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lvl1pPr>
              <a:defRPr>
                <a:solidFill>
                  <a:schemeClr val="bg1">
                    <a:lumMod val="65000"/>
                    <a:lumOff val="35000"/>
                  </a:schemeClr>
                </a:solidFill>
              </a:defRPr>
            </a:lvl1pPr>
          </a:lstStyle>
          <a:p>
            <a:fld id="{D0AAFB9F-33B2-4DD0-B9C6-D396DAAEED7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0" name="Tijdelijke aanduiding voor dianummer 9"/>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868723175"/>
      </p:ext>
    </p:extLst>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fbeelding hor. wit zonder titel">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bg1">
              <a:lumMod val="85000"/>
            </a:schemeClr>
          </a:solidFill>
        </p:spPr>
        <p:txBody>
          <a:bodyPr wrap="square" lIns="720000" tIns="1152000">
            <a:noAutofit/>
          </a:bodyPr>
          <a:lstStyle/>
          <a:p>
            <a:r>
              <a:rPr lang="nl-NL"/>
              <a:t>Klik op het pictogram als u een afbeelding wilt toevoegen</a:t>
            </a:r>
            <a:endParaRPr lang="nl-NL" dirty="0"/>
          </a:p>
        </p:txBody>
      </p:sp>
      <p:sp>
        <p:nvSpPr>
          <p:cNvPr id="14" name="Tijdelijke aanduiding voor tekst 13"/>
          <p:cNvSpPr>
            <a:spLocks noGrp="1"/>
          </p:cNvSpPr>
          <p:nvPr>
            <p:ph type="body" sz="quarter" idx="13"/>
          </p:nvPr>
        </p:nvSpPr>
        <p:spPr>
          <a:xfrm>
            <a:off x="635000" y="3888000"/>
            <a:ext cx="10923588" cy="2333413"/>
          </a:xfrm>
        </p:spPr>
        <p:txBody>
          <a:bodyPr tIns="50400"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5"/>
          </p:nvPr>
        </p:nvSpPr>
        <p:spPr/>
        <p:txBody>
          <a:bodyPr/>
          <a:lstStyle/>
          <a:p>
            <a:fld id="{F6E956FE-DD53-4356-832C-FB2BB2C587F8}"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1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0" name="Tijdelijke aanduiding voor dianummer 9"/>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29210011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Afbeelding horizontaal kleur titel">
    <p:bg>
      <p:bgRef idx="1001">
        <a:schemeClr val="bg2"/>
      </p:bgRef>
    </p:bg>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4" y="3873096"/>
            <a:ext cx="12196347" cy="2984904"/>
          </a:xfrm>
          <a:prstGeom prst="rect">
            <a:avLst/>
          </a:prstGeom>
        </p:spPr>
      </p:pic>
      <p:sp>
        <p:nvSpPr>
          <p:cNvPr id="2" name="Titel 1"/>
          <p:cNvSpPr>
            <a:spLocks noGrp="1"/>
          </p:cNvSpPr>
          <p:nvPr>
            <p:ph type="title"/>
          </p:nvPr>
        </p:nvSpPr>
        <p:spPr>
          <a:xfrm>
            <a:off x="633600" y="1051200"/>
            <a:ext cx="10924382" cy="946800"/>
          </a:xfrm>
        </p:spPr>
        <p:txBody>
          <a:bodyPr/>
          <a:lstStyle>
            <a:lvl1pPr>
              <a:defRPr>
                <a:solidFill>
                  <a:schemeClr val="bg1"/>
                </a:solidFill>
              </a:defRPr>
            </a:lvl1pPr>
          </a:lstStyle>
          <a:p>
            <a:r>
              <a:rPr lang="nl-NL"/>
              <a:t>Klik om de stijl te bewerken</a:t>
            </a:r>
            <a:endParaRPr lang="nl-NL" dirty="0"/>
          </a:p>
        </p:txBody>
      </p:sp>
      <p:sp>
        <p:nvSpPr>
          <p:cNvPr id="13" name="Tijdelijke aanduiding voor datum 12"/>
          <p:cNvSpPr>
            <a:spLocks noGrp="1"/>
          </p:cNvSpPr>
          <p:nvPr>
            <p:ph type="dt" sz="half" idx="15"/>
          </p:nvPr>
        </p:nvSpPr>
        <p:spPr/>
        <p:txBody>
          <a:bodyPr/>
          <a:lstStyle>
            <a:lvl1pPr>
              <a:defRPr>
                <a:solidFill>
                  <a:schemeClr val="bg1">
                    <a:lumMod val="65000"/>
                    <a:lumOff val="35000"/>
                  </a:schemeClr>
                </a:solidFill>
              </a:defRPr>
            </a:lvl1pPr>
          </a:lstStyle>
          <a:p>
            <a:fld id="{EC8713F2-B712-4E27-9F45-7120F0C9ABF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13"/>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1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995671331"/>
      </p:ext>
    </p:extLst>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Afbeelding horizontaal wit titel">
    <p:bg>
      <p:bgRef idx="1001">
        <a:schemeClr val="bg1"/>
      </p:bgRef>
    </p:bg>
    <p:spTree>
      <p:nvGrpSpPr>
        <p:cNvPr id="1" name=""/>
        <p:cNvGrpSpPr/>
        <p:nvPr/>
      </p:nvGrpSpPr>
      <p:grpSpPr>
        <a:xfrm>
          <a:off x="0" y="0"/>
          <a:ext cx="0" cy="0"/>
          <a:chOff x="0" y="0"/>
          <a:chExt cx="0" cy="0"/>
        </a:xfrm>
      </p:grpSpPr>
      <p:pic>
        <p:nvPicPr>
          <p:cNvPr id="2" name="Afbeelding 1"/>
          <p:cNvPicPr>
            <a:picLocks noChangeAspect="1"/>
          </p:cNvPicPr>
          <p:nvPr userDrawn="1"/>
        </p:nvPicPr>
        <p:blipFill rotWithShape="1">
          <a:blip r:embed="rId2">
            <a:extLst>
              <a:ext uri="{28A0092B-C50C-407E-A947-70E740481C1C}">
                <a14:useLocalDpi xmlns:a14="http://schemas.microsoft.com/office/drawing/2010/main" val="0"/>
              </a:ext>
            </a:extLst>
          </a:blip>
          <a:srcRect l="-17" r="2341" b="57477"/>
          <a:stretch/>
        </p:blipFill>
        <p:spPr>
          <a:xfrm>
            <a:off x="0" y="3867921"/>
            <a:ext cx="12210261" cy="2990079"/>
          </a:xfrm>
          <a:prstGeom prst="rect">
            <a:avLst/>
          </a:prstGeom>
        </p:spPr>
      </p:pic>
      <p:sp>
        <p:nvSpPr>
          <p:cNvPr id="9" name="Titel 8"/>
          <p:cNvSpPr>
            <a:spLocks noGrp="1"/>
          </p:cNvSpPr>
          <p:nvPr>
            <p:ph type="title"/>
          </p:nvPr>
        </p:nvSpPr>
        <p:spPr>
          <a:xfrm>
            <a:off x="634206" y="1051200"/>
            <a:ext cx="10924382" cy="946800"/>
          </a:xfrm>
        </p:spPr>
        <p:txBody>
          <a:bodyPr/>
          <a:lstStyle/>
          <a:p>
            <a:r>
              <a:rPr lang="nl-NL"/>
              <a:t>Klik om de stijl te bewerken</a:t>
            </a:r>
            <a:endParaRPr lang="nl-NL" dirty="0"/>
          </a:p>
        </p:txBody>
      </p:sp>
      <p:sp>
        <p:nvSpPr>
          <p:cNvPr id="5" name="Tijdelijke aanduiding voor datum 4"/>
          <p:cNvSpPr>
            <a:spLocks noGrp="1"/>
          </p:cNvSpPr>
          <p:nvPr>
            <p:ph type="dt" sz="half" idx="15"/>
          </p:nvPr>
        </p:nvSpPr>
        <p:spPr/>
        <p:txBody>
          <a:bodyPr/>
          <a:lstStyle/>
          <a:p>
            <a:fld id="{BF5FE24F-5D23-49A4-B55A-B346C195A26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6" name="Tijdelijke aanduiding voor voettekst 5"/>
          <p:cNvSpPr>
            <a:spLocks noGrp="1"/>
          </p:cNvSpPr>
          <p:nvPr>
            <p:ph type="ftr" sz="quarter" idx="16"/>
          </p:nvPr>
        </p:nvSpPr>
        <p:spPr/>
        <p:txBody>
          <a:bodyPr/>
          <a:lstStyle/>
          <a:p>
            <a:r>
              <a:rPr lang="nl-NL" dirty="0">
                <a:solidFill>
                  <a:srgbClr val="000000">
                    <a:lumMod val="65000"/>
                    <a:lumOff val="35000"/>
                  </a:srgbClr>
                </a:solidFill>
              </a:rPr>
              <a:t>Koninklijk Nederlands Meteorologisch Instituut</a:t>
            </a:r>
          </a:p>
        </p:txBody>
      </p:sp>
      <p:sp>
        <p:nvSpPr>
          <p:cNvPr id="7" name="Tijdelijke aanduiding voor dianummer 6"/>
          <p:cNvSpPr>
            <a:spLocks noGrp="1"/>
          </p:cNvSpPr>
          <p:nvPr>
            <p:ph type="sldNum" sz="quarter" idx="1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069463410"/>
      </p:ext>
    </p:extLst>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Afbeelding">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2722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tx1"/>
              </a:buClr>
              <a:buFont typeface="+mj-lt"/>
              <a:buAutoNum type="arabicPeriod"/>
              <a:defRPr>
                <a:solidFill>
                  <a:schemeClr val="tx1"/>
                </a:solidFill>
              </a:defRPr>
            </a:lvl1pPr>
            <a:lvl2pPr marL="684000" indent="-2160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6" name="Titel 5"/>
          <p:cNvSpPr>
            <a:spLocks noGrp="1"/>
          </p:cNvSpPr>
          <p:nvPr>
            <p:ph type="title"/>
          </p:nvPr>
        </p:nvSpPr>
        <p:spPr>
          <a:xfrm>
            <a:off x="6553200" y="1051200"/>
            <a:ext cx="5004000" cy="948047"/>
          </a:xfrm>
        </p:spPr>
        <p:txBody>
          <a:bodyPr/>
          <a:lstStyle>
            <a:lvl1pPr>
              <a:defRPr>
                <a:solidFill>
                  <a:schemeClr val="tx1"/>
                </a:solidFill>
              </a:defRPr>
            </a:lvl1pPr>
          </a:lstStyle>
          <a:p>
            <a:r>
              <a:rPr lang="nl-NL"/>
              <a:t>Klik om de stijl te bewerken</a:t>
            </a:r>
            <a:endParaRPr lang="nl-NL" dirty="0"/>
          </a:p>
        </p:txBody>
      </p:sp>
      <p:sp>
        <p:nvSpPr>
          <p:cNvPr id="14" name="Tijdelijke aanduiding voor afbeelding 21"/>
          <p:cNvSpPr>
            <a:spLocks noGrp="1"/>
          </p:cNvSpPr>
          <p:nvPr>
            <p:ph type="pic" sz="quarter" idx="10"/>
          </p:nvPr>
        </p:nvSpPr>
        <p:spPr>
          <a:xfrm>
            <a:off x="0" y="0"/>
            <a:ext cx="6098242" cy="6858000"/>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6096826 w 6098242"/>
              <a:gd name="connsiteY5" fmla="*/ 6855226 h 6858000"/>
              <a:gd name="connsiteX6" fmla="*/ 5862000 w 6098242"/>
              <a:gd name="connsiteY6" fmla="*/ 6858000 h 6858000"/>
              <a:gd name="connsiteX7" fmla="*/ 0 w 6098242"/>
              <a:gd name="connsiteY7" fmla="*/ 6858000 h 6858000"/>
              <a:gd name="connsiteX8" fmla="*/ 0 w 609824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8242" h="6858000">
                <a:moveTo>
                  <a:pt x="0" y="0"/>
                </a:moveTo>
                <a:lnTo>
                  <a:pt x="5862000" y="0"/>
                </a:lnTo>
                <a:lnTo>
                  <a:pt x="5862000" y="708025"/>
                </a:lnTo>
                <a:lnTo>
                  <a:pt x="6098242" y="708025"/>
                </a:lnTo>
                <a:lnTo>
                  <a:pt x="6098242" y="6620400"/>
                </a:lnTo>
                <a:lnTo>
                  <a:pt x="6096826" y="6855226"/>
                </a:lnTo>
                <a:lnTo>
                  <a:pt x="5862000" y="6858000"/>
                </a:lnTo>
                <a:lnTo>
                  <a:pt x="0" y="6858000"/>
                </a:lnTo>
                <a:lnTo>
                  <a:pt x="0" y="0"/>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
        <p:nvSpPr>
          <p:cNvPr id="17" name="Tijdelijke aanduiding voor datum 16"/>
          <p:cNvSpPr>
            <a:spLocks noGrp="1"/>
          </p:cNvSpPr>
          <p:nvPr>
            <p:ph type="dt" sz="half" idx="14"/>
          </p:nvPr>
        </p:nvSpPr>
        <p:spPr/>
        <p:txBody>
          <a:bodyPr/>
          <a:lstStyle/>
          <a:p>
            <a:fld id="{D833E77A-954C-47BA-BEDE-544396AD848A}" type="datetime4">
              <a:rPr lang="nl-NL" smtClean="0"/>
              <a:t>24 september 2020</a:t>
            </a:fld>
            <a:endParaRPr lang="nl-NL" dirty="0"/>
          </a:p>
        </p:txBody>
      </p:sp>
      <p:sp>
        <p:nvSpPr>
          <p:cNvPr id="18" name="Tijdelijke aanduiding voor voettekst 17"/>
          <p:cNvSpPr>
            <a:spLocks noGrp="1"/>
          </p:cNvSpPr>
          <p:nvPr>
            <p:ph type="ftr" sz="quarter" idx="15"/>
          </p:nvPr>
        </p:nvSpPr>
        <p:spPr/>
        <p:txBody>
          <a:bodyPr/>
          <a:lstStyle>
            <a:lvl1pPr>
              <a:defRPr/>
            </a:lvl1pPr>
          </a:lstStyle>
          <a:p>
            <a:r>
              <a:rPr lang="nl-NL" dirty="0"/>
              <a:t>Koninklijk Nederlands Meteorologisch Instituut</a:t>
            </a: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15369448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Afbeelding met 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305346407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2_Afbeelding met titel">
    <p:bg>
      <p:bgPr>
        <a:blipFill dpi="0" rotWithShape="1">
          <a:blip r:embed="rId2">
            <a:lum/>
          </a:blip>
          <a:srcRect/>
          <a:stretch>
            <a:fillRect t="-20000" b="-20000"/>
          </a:stretch>
        </a:blip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0" y="5153776"/>
            <a:ext cx="12192000" cy="576000"/>
          </a:xfrm>
          <a:solidFill>
            <a:schemeClr val="tx2"/>
          </a:solidFill>
        </p:spPr>
        <p:txBody>
          <a:bodyPr lIns="756000" anchor="ctr" anchorCtr="0">
            <a:noAutofit/>
          </a:bodyPr>
          <a:lstStyle>
            <a:lvl1pPr algn="l">
              <a:defRPr sz="32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sz="quarter" idx="10"/>
          </p:nvPr>
        </p:nvSpPr>
        <p:spPr>
          <a:xfrm>
            <a:off x="0" y="5825413"/>
            <a:ext cx="12192000" cy="396000"/>
          </a:xfrm>
          <a:solidFill>
            <a:schemeClr val="bg1"/>
          </a:solidFill>
        </p:spPr>
        <p:txBody>
          <a:bodyPr lIns="756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4" name="Afbeelding 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Tree>
    <p:extLst>
      <p:ext uri="{BB962C8B-B14F-4D97-AF65-F5344CB8AC3E}">
        <p14:creationId xmlns:p14="http://schemas.microsoft.com/office/powerpoint/2010/main" val="382648283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jdelijke aanduiding voor datum 9"/>
          <p:cNvSpPr>
            <a:spLocks noGrp="1"/>
          </p:cNvSpPr>
          <p:nvPr>
            <p:ph type="dt" sz="half" idx="14"/>
          </p:nvPr>
        </p:nvSpPr>
        <p:spPr/>
        <p:txBody>
          <a:bodyPr/>
          <a:lstStyle/>
          <a:p>
            <a:fld id="{3A0E21FA-2309-4641-8035-3DF7EDC6D0E1}"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1" name="Tijdelijke aanduiding voor voettekst 10"/>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05144194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abel/grafiek met bijschrift">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p>
        </p:txBody>
      </p:sp>
      <p:sp>
        <p:nvSpPr>
          <p:cNvPr id="3" name="Tijdelijke aanduiding voor tekst 2"/>
          <p:cNvSpPr>
            <a:spLocks noGrp="1"/>
          </p:cNvSpPr>
          <p:nvPr>
            <p:ph type="body" sz="quarter" idx="14"/>
          </p:nvPr>
        </p:nvSpPr>
        <p:spPr>
          <a:xfrm>
            <a:off x="7958859" y="2276475"/>
            <a:ext cx="3600000" cy="3937000"/>
          </a:xfrm>
        </p:spPr>
        <p:txBody>
          <a:bodyPr/>
          <a:lstStyle>
            <a:lvl1pPr marL="0" indent="0">
              <a:buNone/>
              <a:defRPr sz="2000"/>
            </a:lvl1pPr>
            <a:lvl2pPr marL="313200" indent="0">
              <a:buNone/>
              <a:defRPr sz="1800"/>
            </a:lvl2pPr>
            <a:lvl3pPr marL="630000" indent="0">
              <a:buNone/>
              <a:defRPr sz="1600"/>
            </a:lvl3pPr>
            <a:lvl4pPr marL="943200" indent="0">
              <a:buNone/>
              <a:defRPr sz="1600"/>
            </a:lvl4pPr>
            <a:lvl5pPr marL="1260000" indent="0">
              <a:buNone/>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9" name="Tijdelijke aanduiding voor inhoud 8"/>
          <p:cNvSpPr>
            <a:spLocks noGrp="1"/>
          </p:cNvSpPr>
          <p:nvPr>
            <p:ph sz="quarter" idx="15"/>
          </p:nvPr>
        </p:nvSpPr>
        <p:spPr>
          <a:xfrm>
            <a:off x="635000" y="2276475"/>
            <a:ext cx="7178964"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6"/>
          </p:nvPr>
        </p:nvSpPr>
        <p:spPr/>
        <p:txBody>
          <a:bodyPr/>
          <a:lstStyle/>
          <a:p>
            <a:fld id="{5C7BF670-A970-49C3-A01C-9906A8EA14DF}"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7"/>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8"/>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3426032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abel/grafiek verticaal">
    <p:spTree>
      <p:nvGrpSpPr>
        <p:cNvPr id="1" name=""/>
        <p:cNvGrpSpPr/>
        <p:nvPr/>
      </p:nvGrpSpPr>
      <p:grpSpPr>
        <a:xfrm>
          <a:off x="0" y="0"/>
          <a:ext cx="0" cy="0"/>
          <a:chOff x="0" y="0"/>
          <a:chExt cx="0" cy="0"/>
        </a:xfrm>
      </p:grpSpPr>
      <p:sp>
        <p:nvSpPr>
          <p:cNvPr id="7" name="Rechthoek 6"/>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0" name="Tijdelijke aanduiding voor tekst 9"/>
          <p:cNvSpPr>
            <a:spLocks noGrp="1"/>
          </p:cNvSpPr>
          <p:nvPr>
            <p:ph type="body" sz="quarter" idx="14"/>
          </p:nvPr>
        </p:nvSpPr>
        <p:spPr>
          <a:xfrm>
            <a:off x="6550024" y="2289599"/>
            <a:ext cx="5004000" cy="3931813"/>
          </a:xfrm>
        </p:spPr>
        <p:txBody>
          <a:bodyPr anchor="t" anchorCtr="0"/>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 name="Titel 1"/>
          <p:cNvSpPr>
            <a:spLocks noGrp="1"/>
          </p:cNvSpPr>
          <p:nvPr>
            <p:ph type="title"/>
          </p:nvPr>
        </p:nvSpPr>
        <p:spPr>
          <a:xfrm>
            <a:off x="6550024" y="1051200"/>
            <a:ext cx="5004000" cy="948047"/>
          </a:xfrm>
        </p:spPr>
        <p:txBody>
          <a:bodyPr/>
          <a:lstStyle>
            <a:lvl1pPr>
              <a:defRPr>
                <a:solidFill>
                  <a:schemeClr val="tx1"/>
                </a:solidFill>
              </a:defRPr>
            </a:lvl1pPr>
          </a:lstStyle>
          <a:p>
            <a:r>
              <a:rPr lang="nl-NL"/>
              <a:t>Klik om de stijl te bewerken</a:t>
            </a:r>
            <a:endParaRPr lang="nl-NL" dirty="0"/>
          </a:p>
        </p:txBody>
      </p:sp>
      <p:sp>
        <p:nvSpPr>
          <p:cNvPr id="9" name="Tijdelijke aanduiding voor inhoud 8"/>
          <p:cNvSpPr>
            <a:spLocks noGrp="1"/>
          </p:cNvSpPr>
          <p:nvPr>
            <p:ph sz="quarter" idx="19"/>
          </p:nvPr>
        </p:nvSpPr>
        <p:spPr>
          <a:xfrm>
            <a:off x="635000" y="1066799"/>
            <a:ext cx="5003800" cy="51546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4" name="Tijdelijke aanduiding voor datum 13"/>
          <p:cNvSpPr>
            <a:spLocks noGrp="1"/>
          </p:cNvSpPr>
          <p:nvPr>
            <p:ph type="dt" sz="half" idx="20"/>
          </p:nvPr>
        </p:nvSpPr>
        <p:spPr/>
        <p:txBody>
          <a:bodyPr/>
          <a:lstStyle/>
          <a:p>
            <a:fld id="{A68E4D2C-B2E2-432D-916C-3FBB3E911CBC}"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5" name="Tijdelijke aanduiding voor voettekst 14"/>
          <p:cNvSpPr>
            <a:spLocks noGrp="1"/>
          </p:cNvSpPr>
          <p:nvPr>
            <p:ph type="ftr" sz="quarter" idx="2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6" name="Tijdelijke aanduiding voor dianummer 15"/>
          <p:cNvSpPr>
            <a:spLocks noGrp="1"/>
          </p:cNvSpPr>
          <p:nvPr>
            <p:ph type="sldNum" sz="quarter" idx="2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746104288"/>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Contact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hasCustomPrompt="1"/>
          </p:nvPr>
        </p:nvSpPr>
        <p:spPr>
          <a:xfrm>
            <a:off x="635000" y="1875617"/>
            <a:ext cx="10923588" cy="1551796"/>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5156753" y="3846022"/>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5156753" y="4639509"/>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5156753" y="5405528"/>
            <a:ext cx="4680000"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4544781" y="3921366"/>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4544781" y="4707382"/>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4544781" y="5480872"/>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7" name="Tijdelijke aanduiding voor datum 6"/>
          <p:cNvSpPr>
            <a:spLocks noGrp="1"/>
          </p:cNvSpPr>
          <p:nvPr>
            <p:ph type="dt" sz="half" idx="22"/>
          </p:nvPr>
        </p:nvSpPr>
        <p:spPr/>
        <p:txBody>
          <a:bodyPr/>
          <a:lstStyle/>
          <a:p>
            <a:fld id="{327C98A0-514A-4B40-8381-C5261AC3A408}"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8" name="Tijdelijke aanduiding voor voettekst 7"/>
          <p:cNvSpPr>
            <a:spLocks noGrp="1"/>
          </p:cNvSpPr>
          <p:nvPr>
            <p:ph type="ftr" sz="quarter" idx="23"/>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pic>
        <p:nvPicPr>
          <p:cNvPr id="14" name="Afbeelding 13"/>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Tree>
    <p:extLst>
      <p:ext uri="{BB962C8B-B14F-4D97-AF65-F5344CB8AC3E}">
        <p14:creationId xmlns:p14="http://schemas.microsoft.com/office/powerpoint/2010/main" val="311394250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Contact B">
    <p:spTree>
      <p:nvGrpSpPr>
        <p:cNvPr id="1" name=""/>
        <p:cNvGrpSpPr/>
        <p:nvPr/>
      </p:nvGrpSpPr>
      <p:grpSpPr>
        <a:xfrm>
          <a:off x="0" y="0"/>
          <a:ext cx="0" cy="0"/>
          <a:chOff x="0" y="0"/>
          <a:chExt cx="0" cy="0"/>
        </a:xfrm>
      </p:grpSpPr>
      <p:sp>
        <p:nvSpPr>
          <p:cNvPr id="6" name="Rechthoek 5"/>
          <p:cNvSpPr/>
          <p:nvPr userDrawn="1"/>
        </p:nvSpPr>
        <p:spPr>
          <a:xfrm>
            <a:off x="0" y="-1"/>
            <a:ext cx="6096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hasCustomPrompt="1"/>
          </p:nvPr>
        </p:nvSpPr>
        <p:spPr>
          <a:xfrm>
            <a:off x="635000" y="2565400"/>
            <a:ext cx="5003800" cy="1727200"/>
          </a:xfrm>
        </p:spPr>
        <p:txBody>
          <a:bodyPr anchor="ctr" anchorCtr="0">
            <a:normAutofit/>
          </a:bodyPr>
          <a:lstStyle>
            <a:lvl1pPr>
              <a:defRPr sz="4800">
                <a:solidFill>
                  <a:schemeClr val="tx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accent1"/>
                </a:solidFill>
              </a:defRPr>
            </a:lvl1pPr>
          </a:lstStyle>
          <a:p>
            <a:pPr lvl="0"/>
            <a:r>
              <a:rPr lang="nl-NL" dirty="0"/>
              <a:t>Klik om de tekststijl van het model te bewerken</a:t>
            </a:r>
          </a:p>
        </p:txBody>
      </p:sp>
      <p:sp>
        <p:nvSpPr>
          <p:cNvPr id="21" name="Tijdelijke aanduiding voor afbeelding 3"/>
          <p:cNvSpPr>
            <a:spLocks noGrp="1" noChangeAspect="1"/>
          </p:cNvSpPr>
          <p:nvPr>
            <p:ph type="pic" sz="quarter" idx="19"/>
          </p:nvPr>
        </p:nvSpPr>
        <p:spPr>
          <a:xfrm>
            <a:off x="6564313"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64313"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64313"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pic>
        <p:nvPicPr>
          <p:cNvPr id="12" name="Afbeelding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7" name="Tijdelijke aanduiding voor datum 6"/>
          <p:cNvSpPr>
            <a:spLocks noGrp="1"/>
          </p:cNvSpPr>
          <p:nvPr>
            <p:ph type="dt" sz="half" idx="22"/>
          </p:nvPr>
        </p:nvSpPr>
        <p:spPr/>
        <p:txBody>
          <a:bodyPr/>
          <a:lstStyle/>
          <a:p>
            <a:fld id="{9228A485-B945-42FC-83C2-AB1E27AA286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8" name="Tijdelijke aanduiding voor voettekst 7"/>
          <p:cNvSpPr>
            <a:spLocks noGrp="1"/>
          </p:cNvSpPr>
          <p:nvPr>
            <p:ph type="ftr" sz="quarter" idx="23"/>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9" name="Tijdelijke aanduiding voor dianummer 8"/>
          <p:cNvSpPr>
            <a:spLocks noGrp="1"/>
          </p:cNvSpPr>
          <p:nvPr>
            <p:ph type="sldNum" sz="quarter" idx="24"/>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19909420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Contact C">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1875617"/>
            <a:ext cx="10923588" cy="1551795"/>
          </a:xfrm>
        </p:spPr>
        <p:txBody>
          <a:bodyPr anchor="ctr" anchorCtr="0">
            <a:normAutofit/>
          </a:bodyPr>
          <a:lstStyle>
            <a:lvl1pPr>
              <a:defRPr sz="4800">
                <a:solidFill>
                  <a:schemeClr val="bg1"/>
                </a:solidFill>
              </a:defRPr>
            </a:lvl1pPr>
          </a:lstStyle>
          <a:p>
            <a:r>
              <a:rPr lang="nl-NL" dirty="0"/>
              <a:t>Typ een afsluitende zin</a:t>
            </a:r>
          </a:p>
        </p:txBody>
      </p:sp>
      <p:sp>
        <p:nvSpPr>
          <p:cNvPr id="18" name="Tijdelijke aanduiding voor tekst 13"/>
          <p:cNvSpPr>
            <a:spLocks noGrp="1"/>
          </p:cNvSpPr>
          <p:nvPr>
            <p:ph type="body" sz="quarter" idx="13" hasCustomPrompt="1"/>
          </p:nvPr>
        </p:nvSpPr>
        <p:spPr>
          <a:xfrm>
            <a:off x="4224313" y="3846022"/>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19" name="Tijdelijke aanduiding voor tekst 13"/>
          <p:cNvSpPr>
            <a:spLocks noGrp="1"/>
          </p:cNvSpPr>
          <p:nvPr>
            <p:ph type="body" sz="quarter" idx="17" hasCustomPrompt="1"/>
          </p:nvPr>
        </p:nvSpPr>
        <p:spPr>
          <a:xfrm>
            <a:off x="4224313" y="4639509"/>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sp>
        <p:nvSpPr>
          <p:cNvPr id="20" name="Tijdelijke aanduiding voor tekst 13"/>
          <p:cNvSpPr>
            <a:spLocks noGrp="1"/>
          </p:cNvSpPr>
          <p:nvPr>
            <p:ph type="body" sz="quarter" idx="18" hasCustomPrompt="1"/>
          </p:nvPr>
        </p:nvSpPr>
        <p:spPr>
          <a:xfrm>
            <a:off x="4224313" y="5405528"/>
            <a:ext cx="4680000" cy="691884"/>
          </a:xfrm>
        </p:spPr>
        <p:txBody>
          <a:bodyPr numCol="1" spcCol="180000" anchor="ctr" anchorCtr="0">
            <a:normAutofit/>
          </a:bodyPr>
          <a:lstStyle>
            <a:lvl1pPr marL="0" indent="0">
              <a:buNone/>
              <a:defRPr sz="2000" i="0">
                <a:solidFill>
                  <a:schemeClr val="bg1"/>
                </a:solidFill>
              </a:defRPr>
            </a:lvl1pPr>
          </a:lstStyle>
          <a:p>
            <a:pPr lvl="0"/>
            <a:r>
              <a:rPr lang="nl-NL" dirty="0"/>
              <a:t>Klik om de tekststijl van het model te bewerken</a:t>
            </a:r>
          </a:p>
        </p:txBody>
      </p:sp>
      <p:pic>
        <p:nvPicPr>
          <p:cNvPr id="11" name="Afbeelding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14" name="Tijdelijke aanduiding voor afbeelding 3"/>
          <p:cNvSpPr>
            <a:spLocks noGrp="1" noChangeAspect="1"/>
          </p:cNvSpPr>
          <p:nvPr>
            <p:ph type="pic" sz="quarter" idx="19"/>
          </p:nvPr>
        </p:nvSpPr>
        <p:spPr>
          <a:xfrm>
            <a:off x="3421851" y="3926077"/>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5" name="Tijdelijke aanduiding voor afbeelding 3"/>
          <p:cNvSpPr>
            <a:spLocks noGrp="1" noChangeAspect="1"/>
          </p:cNvSpPr>
          <p:nvPr>
            <p:ph type="pic" sz="quarter" idx="20"/>
          </p:nvPr>
        </p:nvSpPr>
        <p:spPr>
          <a:xfrm>
            <a:off x="3421851" y="4712093"/>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16" name="Tijdelijke aanduiding voor afbeelding 3"/>
          <p:cNvSpPr>
            <a:spLocks noGrp="1" noChangeAspect="1"/>
          </p:cNvSpPr>
          <p:nvPr>
            <p:ph type="pic" sz="quarter" idx="21"/>
          </p:nvPr>
        </p:nvSpPr>
        <p:spPr>
          <a:xfrm>
            <a:off x="3421851" y="5485583"/>
            <a:ext cx="541203" cy="540000"/>
          </a:xfrm>
          <a:blipFill>
            <a:blip r:embed="rId5"/>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3" name="Tijdelijke aanduiding voor datum 2"/>
          <p:cNvSpPr>
            <a:spLocks noGrp="1"/>
          </p:cNvSpPr>
          <p:nvPr>
            <p:ph type="dt" sz="half" idx="22"/>
          </p:nvPr>
        </p:nvSpPr>
        <p:spPr/>
        <p:txBody>
          <a:bodyPr/>
          <a:lstStyle>
            <a:lvl1pPr>
              <a:defRPr>
                <a:solidFill>
                  <a:schemeClr val="bg1">
                    <a:lumMod val="65000"/>
                    <a:lumOff val="35000"/>
                  </a:schemeClr>
                </a:solidFill>
              </a:defRPr>
            </a:lvl1pPr>
          </a:lstStyle>
          <a:p>
            <a:fld id="{92FE020F-D735-4E64-9B11-27A5887DCCF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4" name="Tijdelijke aanduiding voor voettekst 3"/>
          <p:cNvSpPr>
            <a:spLocks noGrp="1"/>
          </p:cNvSpPr>
          <p:nvPr>
            <p:ph type="ftr" sz="quarter" idx="23"/>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5" name="Tijdelijke aanduiding voor dianummer 4"/>
          <p:cNvSpPr>
            <a:spLocks noGrp="1"/>
          </p:cNvSpPr>
          <p:nvPr>
            <p:ph type="sldNum" sz="quarter" idx="24"/>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52121523"/>
      </p:ext>
    </p:extLst>
  </p:cSld>
  <p:clrMapOvr>
    <a:overrideClrMapping bg1="dk1" tx1="lt1" bg2="dk2" tx2="lt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Titeldia verticaal">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 y="0"/>
            <a:ext cx="6102096"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4" name="Afbeelding 1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7" name="Rechthoek 16"/>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5" name="Rechthoek 14"/>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rotWithShape="1">
          <a:blip r:embed="rId4" cstate="print">
            <a:extLst>
              <a:ext uri="{28A0092B-C50C-407E-A947-70E740481C1C}">
                <a14:useLocalDpi xmlns:a14="http://schemas.microsoft.com/office/drawing/2010/main" val="0"/>
              </a:ext>
            </a:extLst>
          </a:blip>
          <a:srcRect t="22113"/>
          <a:stretch/>
        </p:blipFill>
        <p:spPr>
          <a:xfrm>
            <a:off x="1525260" y="0"/>
            <a:ext cx="9144019" cy="1559717"/>
          </a:xfrm>
          <a:prstGeom prst="rect">
            <a:avLst/>
          </a:prstGeom>
        </p:spPr>
      </p:pic>
    </p:spTree>
    <p:extLst>
      <p:ext uri="{BB962C8B-B14F-4D97-AF65-F5344CB8AC3E}">
        <p14:creationId xmlns:p14="http://schemas.microsoft.com/office/powerpoint/2010/main" val="33676504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iteldia verticaal">
    <p:bg>
      <p:bgPr>
        <a:blipFill dpi="0" rotWithShape="1">
          <a:blip r:embed="rId2">
            <a:lum/>
          </a:blip>
          <a:srcRect/>
          <a:stretch>
            <a:fillRect t="-48000" b="-48000"/>
          </a:stretch>
        </a:blipFill>
        <a:effectLst/>
      </p:bgPr>
    </p:bg>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244" y="0"/>
            <a:ext cx="6177514" cy="6858000"/>
          </a:xfrm>
          <a:prstGeom prst="rect">
            <a:avLst/>
          </a:prstGeom>
        </p:spPr>
      </p:pic>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4" name="Afbeelding 1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7" name="Rechthoek 16"/>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5" name="Rechthoek 14"/>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pic>
        <p:nvPicPr>
          <p:cNvPr id="3" name="Afbeelding 2"/>
          <p:cNvPicPr>
            <a:picLocks noChangeAspect="1"/>
          </p:cNvPicPr>
          <p:nvPr userDrawn="1"/>
        </p:nvPicPr>
        <p:blipFill rotWithShape="1">
          <a:blip r:embed="rId4" cstate="print">
            <a:extLst>
              <a:ext uri="{28A0092B-C50C-407E-A947-70E740481C1C}">
                <a14:useLocalDpi xmlns:a14="http://schemas.microsoft.com/office/drawing/2010/main" val="0"/>
              </a:ext>
            </a:extLst>
          </a:blip>
          <a:srcRect t="22113"/>
          <a:stretch/>
        </p:blipFill>
        <p:spPr>
          <a:xfrm>
            <a:off x="1525260" y="0"/>
            <a:ext cx="9144019" cy="1559717"/>
          </a:xfrm>
          <a:prstGeom prst="rect">
            <a:avLst/>
          </a:prstGeom>
        </p:spPr>
      </p:pic>
    </p:spTree>
    <p:extLst>
      <p:ext uri="{BB962C8B-B14F-4D97-AF65-F5344CB8AC3E}">
        <p14:creationId xmlns:p14="http://schemas.microsoft.com/office/powerpoint/2010/main" val="221524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tx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Tijdelijke aanduiding voor datum 9"/>
          <p:cNvSpPr>
            <a:spLocks noGrp="1"/>
          </p:cNvSpPr>
          <p:nvPr>
            <p:ph type="dt" sz="half" idx="14"/>
          </p:nvPr>
        </p:nvSpPr>
        <p:spPr/>
        <p:txBody>
          <a:bodyPr/>
          <a:lstStyle/>
          <a:p>
            <a:fld id="{48898F1F-8562-49B3-A6FE-C0F212456515}" type="datetime4">
              <a:rPr lang="nl-NL" smtClean="0"/>
              <a:t>24 september 2020</a:t>
            </a:fld>
            <a:endParaRPr lang="nl-NL" dirty="0"/>
          </a:p>
        </p:txBody>
      </p:sp>
      <p:sp>
        <p:nvSpPr>
          <p:cNvPr id="12" name="Tijdelijke aanduiding voor voettekst 11"/>
          <p:cNvSpPr>
            <a:spLocks noGrp="1"/>
          </p:cNvSpPr>
          <p:nvPr>
            <p:ph type="ftr" sz="quarter" idx="15"/>
          </p:nvPr>
        </p:nvSpPr>
        <p:spPr/>
        <p:txBody>
          <a:bodyPr/>
          <a:lstStyle/>
          <a:p>
            <a:r>
              <a:rPr lang="nl-NL"/>
              <a:t>Koninklijk Nederlands Meteorologisch Instituut</a:t>
            </a:r>
            <a:endParaRPr lang="nl-NL" dirty="0"/>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2005688301"/>
      </p:ext>
    </p:extLst>
  </p:cSld>
  <p:clrMapOvr>
    <a:masterClrMapping/>
  </p:clrMapOvr>
  <p:extLst mod="1">
    <p:ext uri="{DCECCB84-F9BA-43D5-87BE-67443E8EF086}">
      <p15:sldGuideLst xmlns:p15="http://schemas.microsoft.com/office/powerpoint/2012/main">
        <p15:guide id="1" orient="horz" pos="1661" userDrawn="1">
          <p15:clr>
            <a:srgbClr val="FBAE40"/>
          </p15:clr>
        </p15:guide>
        <p15:guide id="2" orient="horz" pos="2659"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10" name="Rechthoek 9"/>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7" name="Afbeelding 6"/>
          <p:cNvPicPr>
            <a:picLocks noChangeAspect="1"/>
          </p:cNvPicPr>
          <p:nvPr userDrawn="1"/>
        </p:nvPicPr>
        <p:blipFill rotWithShape="1">
          <a:blip r:embed="rId2" cstate="print">
            <a:extLst>
              <a:ext uri="{28A0092B-C50C-407E-A947-70E740481C1C}">
                <a14:useLocalDpi xmlns:a14="http://schemas.microsoft.com/office/drawing/2010/main" val="0"/>
              </a:ext>
            </a:extLst>
          </a:blip>
          <a:srcRect t="22113"/>
          <a:stretch/>
        </p:blipFill>
        <p:spPr>
          <a:xfrm>
            <a:off x="1525260" y="0"/>
            <a:ext cx="9144019" cy="1559717"/>
          </a:xfrm>
          <a:prstGeom prst="rect">
            <a:avLst/>
          </a:prstGeom>
        </p:spPr>
      </p:pic>
    </p:spTree>
    <p:extLst>
      <p:ext uri="{BB962C8B-B14F-4D97-AF65-F5344CB8AC3E}">
        <p14:creationId xmlns:p14="http://schemas.microsoft.com/office/powerpoint/2010/main" val="1190463581"/>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Titeldia afbeelding verticaal">
    <p:spTree>
      <p:nvGrpSpPr>
        <p:cNvPr id="1" name=""/>
        <p:cNvGrpSpPr/>
        <p:nvPr/>
      </p:nvGrpSpPr>
      <p:grpSpPr>
        <a:xfrm>
          <a:off x="0" y="0"/>
          <a:ext cx="0" cy="0"/>
          <a:chOff x="0" y="0"/>
          <a:chExt cx="0" cy="0"/>
        </a:xfrm>
      </p:grpSpPr>
      <p:sp>
        <p:nvSpPr>
          <p:cNvPr id="32" name="Tijdelijke aanduiding voor afbeelding 31"/>
          <p:cNvSpPr>
            <a:spLocks noGrp="1"/>
          </p:cNvSpPr>
          <p:nvPr>
            <p:ph type="pic" sz="quarter" idx="22"/>
          </p:nvPr>
        </p:nvSpPr>
        <p:spPr>
          <a:xfrm>
            <a:off x="-3175" y="0"/>
            <a:ext cx="6099175" cy="6858000"/>
          </a:xfrm>
          <a:custGeom>
            <a:avLst/>
            <a:gdLst>
              <a:gd name="connsiteX0" fmla="*/ 0 w 6099175"/>
              <a:gd name="connsiteY0" fmla="*/ 0 h 6858000"/>
              <a:gd name="connsiteX1" fmla="*/ 5776763 w 6099175"/>
              <a:gd name="connsiteY1" fmla="*/ 0 h 6858000"/>
              <a:gd name="connsiteX2" fmla="*/ 5776763 w 6099175"/>
              <a:gd name="connsiteY2" fmla="*/ 1144800 h 6858000"/>
              <a:gd name="connsiteX3" fmla="*/ 6099175 w 6099175"/>
              <a:gd name="connsiteY3" fmla="*/ 1144800 h 6858000"/>
              <a:gd name="connsiteX4" fmla="*/ 6099175 w 6099175"/>
              <a:gd name="connsiteY4" fmla="*/ 6541200 h 6858000"/>
              <a:gd name="connsiteX5" fmla="*/ 5776595 w 6099175"/>
              <a:gd name="connsiteY5" fmla="*/ 6541200 h 6858000"/>
              <a:gd name="connsiteX6" fmla="*/ 5776595 w 6099175"/>
              <a:gd name="connsiteY6" fmla="*/ 6858000 h 6858000"/>
              <a:gd name="connsiteX7" fmla="*/ 0 w 609917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9175" h="6858000">
                <a:moveTo>
                  <a:pt x="0" y="0"/>
                </a:moveTo>
                <a:lnTo>
                  <a:pt x="5776763" y="0"/>
                </a:lnTo>
                <a:lnTo>
                  <a:pt x="5776763" y="1144800"/>
                </a:lnTo>
                <a:lnTo>
                  <a:pt x="6099175" y="1144800"/>
                </a:lnTo>
                <a:lnTo>
                  <a:pt x="6099175" y="6541200"/>
                </a:lnTo>
                <a:lnTo>
                  <a:pt x="5776595" y="6541200"/>
                </a:lnTo>
                <a:lnTo>
                  <a:pt x="5776595" y="6858000"/>
                </a:lnTo>
                <a:lnTo>
                  <a:pt x="0" y="6858000"/>
                </a:lnTo>
                <a:close/>
              </a:path>
            </a:pathLst>
          </a:custGeom>
          <a:solidFill>
            <a:schemeClr val="bg1">
              <a:lumMod val="85000"/>
            </a:schemeClr>
          </a:solidFill>
        </p:spPr>
        <p:txBody>
          <a:bodyPr wrap="square" lIns="612000" anchor="ctr" anchorCtr="0">
            <a:noAutofit/>
          </a:bodyPr>
          <a:lstStyle/>
          <a:p>
            <a:r>
              <a:rPr lang="nl-NL"/>
              <a:t>Klik op het pictogram als u een afbeelding wilt toevoegen</a:t>
            </a:r>
          </a:p>
        </p:txBody>
      </p:sp>
      <p:sp>
        <p:nvSpPr>
          <p:cNvPr id="16" name="Rechthoek 15"/>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1" name="Rechthoek 2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24"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pic>
        <p:nvPicPr>
          <p:cNvPr id="14" name="Afbeelding 13"/>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
        <p:nvSpPr>
          <p:cNvPr id="19" name="Rechthoek 18"/>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1" name="Tijdelijke aanduiding voor datum 10"/>
          <p:cNvSpPr>
            <a:spLocks noGrp="1"/>
          </p:cNvSpPr>
          <p:nvPr>
            <p:ph type="dt" sz="half" idx="23"/>
          </p:nvPr>
        </p:nvSpPr>
        <p:spPr/>
        <p:txBody>
          <a:bodyPr/>
          <a:lstStyle/>
          <a:p>
            <a:endParaRPr lang="nl-NL" dirty="0">
              <a:solidFill>
                <a:srgbClr val="000000">
                  <a:lumMod val="65000"/>
                  <a:lumOff val="35000"/>
                </a:srgbClr>
              </a:solidFill>
            </a:endParaRPr>
          </a:p>
        </p:txBody>
      </p:sp>
      <p:sp>
        <p:nvSpPr>
          <p:cNvPr id="12" name="Tijdelijke aanduiding voor voettekst 11"/>
          <p:cNvSpPr>
            <a:spLocks noGrp="1"/>
          </p:cNvSpPr>
          <p:nvPr>
            <p:ph type="ftr" sz="quarter" idx="24"/>
          </p:nvPr>
        </p:nvSpPr>
        <p:spPr/>
        <p:txBody>
          <a:bodyPr/>
          <a:lstStyle/>
          <a:p>
            <a:endParaRPr lang="nl-NL" dirty="0">
              <a:solidFill>
                <a:srgbClr val="000000">
                  <a:lumMod val="65000"/>
                  <a:lumOff val="35000"/>
                </a:srgbClr>
              </a:solidFill>
            </a:endParaRPr>
          </a:p>
        </p:txBody>
      </p:sp>
      <p:sp>
        <p:nvSpPr>
          <p:cNvPr id="15" name="Tijdelijke aanduiding voor dianummer 14"/>
          <p:cNvSpPr>
            <a:spLocks noGrp="1"/>
          </p:cNvSpPr>
          <p:nvPr>
            <p:ph type="sldNum" sz="quarter" idx="25"/>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17" name="Titel 1"/>
          <p:cNvSpPr>
            <a:spLocks noGrp="1"/>
          </p:cNvSpPr>
          <p:nvPr>
            <p:ph type="ctrTitle"/>
          </p:nvPr>
        </p:nvSpPr>
        <p:spPr>
          <a:xfrm>
            <a:off x="6553200" y="1885467"/>
            <a:ext cx="5004000" cy="233640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sp>
        <p:nvSpPr>
          <p:cNvPr id="18" name="Ondertitel 2"/>
          <p:cNvSpPr>
            <a:spLocks noGrp="1"/>
          </p:cNvSpPr>
          <p:nvPr>
            <p:ph type="subTitle" idx="1"/>
          </p:nvPr>
        </p:nvSpPr>
        <p:spPr>
          <a:xfrm>
            <a:off x="6553200" y="4218267"/>
            <a:ext cx="5004000" cy="1613786"/>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Tree>
    <p:extLst>
      <p:ext uri="{BB962C8B-B14F-4D97-AF65-F5344CB8AC3E}">
        <p14:creationId xmlns:p14="http://schemas.microsoft.com/office/powerpoint/2010/main" val="329393828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0" name="Titel 1"/>
          <p:cNvSpPr>
            <a:spLocks noGrp="1"/>
          </p:cNvSpPr>
          <p:nvPr>
            <p:ph type="title"/>
          </p:nvPr>
        </p:nvSpPr>
        <p:spPr>
          <a:xfrm>
            <a:off x="634999" y="2636838"/>
            <a:ext cx="5003801" cy="1584325"/>
          </a:xfrm>
        </p:spPr>
        <p:txBody>
          <a:bodyPr anchor="ctr" anchorCtr="0">
            <a:normAutofit/>
          </a:bodyPr>
          <a:lstStyle>
            <a:lvl1pPr algn="r">
              <a:defRPr sz="3600">
                <a:solidFill>
                  <a:schemeClr val="tx1"/>
                </a:solidFill>
              </a:defRPr>
            </a:lvl1pPr>
          </a:lstStyle>
          <a:p>
            <a:r>
              <a:rPr lang="nl-NL"/>
              <a:t>Klik om de stijl te bewerken</a:t>
            </a:r>
            <a:endParaRPr lang="nl-NL" dirty="0"/>
          </a:p>
        </p:txBody>
      </p:sp>
      <p:sp>
        <p:nvSpPr>
          <p:cNvPr id="13" name="Tijdelijke aanduiding voor tekst 4"/>
          <p:cNvSpPr>
            <a:spLocks noGrp="1"/>
          </p:cNvSpPr>
          <p:nvPr>
            <p:ph type="body" sz="quarter" idx="15"/>
          </p:nvPr>
        </p:nvSpPr>
        <p:spPr>
          <a:xfrm>
            <a:off x="7791732" y="916926"/>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4" name="Tijdelijke aanduiding voor tekst 4"/>
          <p:cNvSpPr>
            <a:spLocks noGrp="1"/>
          </p:cNvSpPr>
          <p:nvPr>
            <p:ph type="body" sz="quarter" idx="16"/>
          </p:nvPr>
        </p:nvSpPr>
        <p:spPr>
          <a:xfrm>
            <a:off x="7791732" y="2061911"/>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5" name="Tijdelijke aanduiding voor tekst 4"/>
          <p:cNvSpPr>
            <a:spLocks noGrp="1"/>
          </p:cNvSpPr>
          <p:nvPr>
            <p:ph type="body" sz="quarter" idx="17"/>
          </p:nvPr>
        </p:nvSpPr>
        <p:spPr>
          <a:xfrm>
            <a:off x="7791732" y="3211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6" name="Tijdelijke aanduiding voor tekst 4"/>
          <p:cNvSpPr>
            <a:spLocks noGrp="1"/>
          </p:cNvSpPr>
          <p:nvPr>
            <p:ph type="body" sz="quarter" idx="18"/>
          </p:nvPr>
        </p:nvSpPr>
        <p:spPr>
          <a:xfrm>
            <a:off x="7791732" y="43524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sp>
        <p:nvSpPr>
          <p:cNvPr id="17" name="Tijdelijke aanduiding voor tekst 4"/>
          <p:cNvSpPr>
            <a:spLocks noGrp="1"/>
          </p:cNvSpPr>
          <p:nvPr>
            <p:ph type="body" sz="quarter" idx="19"/>
          </p:nvPr>
        </p:nvSpPr>
        <p:spPr>
          <a:xfrm>
            <a:off x="7791732" y="5497200"/>
            <a:ext cx="3766856" cy="817562"/>
          </a:xfrm>
        </p:spPr>
        <p:txBody>
          <a:bodyPr anchor="b" anchorCtr="0">
            <a:normAutofit/>
          </a:bodyPr>
          <a:lstStyle>
            <a:lvl1pPr marL="0" indent="0">
              <a:buNone/>
              <a:defRPr sz="1800"/>
            </a:lvl1pPr>
            <a:lvl2pPr marL="313200" indent="0">
              <a:buNone/>
              <a:defRPr/>
            </a:lvl2pPr>
            <a:lvl3pPr marL="630000" indent="0">
              <a:buNone/>
              <a:defRPr/>
            </a:lvl3pPr>
            <a:lvl4pPr marL="943200" indent="0">
              <a:buNone/>
              <a:defRPr/>
            </a:lvl4pPr>
            <a:lvl5pPr marL="1260000" indent="0">
              <a:buNone/>
              <a:defRPr/>
            </a:lvl5pPr>
          </a:lstStyle>
          <a:p>
            <a:pPr lvl="0"/>
            <a:r>
              <a:rPr lang="nl-NL"/>
              <a:t>Klik om de modelstijlen te bewerken</a:t>
            </a:r>
          </a:p>
        </p:txBody>
      </p:sp>
      <p:pic>
        <p:nvPicPr>
          <p:cNvPr id="19" name="Afbeelding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350" y="0"/>
            <a:ext cx="12198350" cy="1066800"/>
          </a:xfrm>
          <a:prstGeom prst="rect">
            <a:avLst/>
          </a:prstGeom>
        </p:spPr>
      </p:pic>
      <p:sp>
        <p:nvSpPr>
          <p:cNvPr id="21" name="Rechthoek 2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5" name="Tijdelijke aanduiding voor datum 4"/>
          <p:cNvSpPr>
            <a:spLocks noGrp="1"/>
          </p:cNvSpPr>
          <p:nvPr>
            <p:ph type="dt" sz="half" idx="20"/>
          </p:nvPr>
        </p:nvSpPr>
        <p:spPr/>
        <p:txBody>
          <a:bodyPr/>
          <a:lstStyle/>
          <a:p>
            <a:fld id="{227A3171-06C3-400E-B052-59913C75B3F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9" name="Tijdelijke aanduiding voor voettekst 8"/>
          <p:cNvSpPr>
            <a:spLocks noGrp="1"/>
          </p:cNvSpPr>
          <p:nvPr>
            <p:ph type="ftr" sz="quarter" idx="21"/>
          </p:nvPr>
        </p:nvSpPr>
        <p:spPr/>
        <p:txBody>
          <a:bodyPr/>
          <a:lstStyle/>
          <a:p>
            <a:r>
              <a:rPr lang="en-US" dirty="0" err="1">
                <a:solidFill>
                  <a:srgbClr val="000000">
                    <a:lumMod val="65000"/>
                    <a:lumOff val="35000"/>
                  </a:srgbClr>
                </a:solidFill>
              </a:rPr>
              <a:t>Koninklijk</a:t>
            </a:r>
            <a:r>
              <a:rPr lang="en-US" dirty="0">
                <a:solidFill>
                  <a:srgbClr val="000000">
                    <a:lumMod val="65000"/>
                    <a:lumOff val="35000"/>
                  </a:srgbClr>
                </a:solidFill>
              </a:rPr>
              <a:t> </a:t>
            </a:r>
            <a:r>
              <a:rPr lang="en-US" dirty="0" err="1">
                <a:solidFill>
                  <a:srgbClr val="000000">
                    <a:lumMod val="65000"/>
                    <a:lumOff val="35000"/>
                  </a:srgbClr>
                </a:solidFill>
              </a:rPr>
              <a:t>Nederlands</a:t>
            </a:r>
            <a:r>
              <a:rPr lang="en-US" dirty="0">
                <a:solidFill>
                  <a:srgbClr val="000000">
                    <a:lumMod val="65000"/>
                    <a:lumOff val="35000"/>
                  </a:srgbClr>
                </a:solidFill>
              </a:rPr>
              <a:t> </a:t>
            </a:r>
            <a:r>
              <a:rPr lang="en-US" dirty="0" err="1">
                <a:solidFill>
                  <a:srgbClr val="000000">
                    <a:lumMod val="65000"/>
                    <a:lumOff val="35000"/>
                  </a:srgbClr>
                </a:solidFill>
              </a:rPr>
              <a:t>Meteorologisch</a:t>
            </a:r>
            <a:r>
              <a:rPr lang="en-US" dirty="0">
                <a:solidFill>
                  <a:srgbClr val="000000">
                    <a:lumMod val="65000"/>
                    <a:lumOff val="35000"/>
                  </a:srgbClr>
                </a:solidFill>
              </a:rPr>
              <a:t> </a:t>
            </a:r>
            <a:r>
              <a:rPr lang="en-US" dirty="0" err="1">
                <a:solidFill>
                  <a:srgbClr val="000000">
                    <a:lumMod val="65000"/>
                    <a:lumOff val="35000"/>
                  </a:srgbClr>
                </a:solidFill>
              </a:rPr>
              <a:t>Instituut</a:t>
            </a:r>
            <a:endParaRPr lang="nl-NL" dirty="0">
              <a:solidFill>
                <a:srgbClr val="000000">
                  <a:lumMod val="65000"/>
                  <a:lumOff val="35000"/>
                </a:srgbClr>
              </a:solidFill>
            </a:endParaRPr>
          </a:p>
        </p:txBody>
      </p:sp>
      <p:sp>
        <p:nvSpPr>
          <p:cNvPr id="18" name="Tijdelijke aanduiding voor dianummer 17"/>
          <p:cNvSpPr>
            <a:spLocks noGrp="1"/>
          </p:cNvSpPr>
          <p:nvPr>
            <p:ph type="sldNum" sz="quarter" idx="2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22" name="Tijdelijke aanduiding voor tekst 2"/>
          <p:cNvSpPr>
            <a:spLocks noGrp="1"/>
          </p:cNvSpPr>
          <p:nvPr>
            <p:ph type="body" sz="quarter" idx="10" hasCustomPrompt="1"/>
          </p:nvPr>
        </p:nvSpPr>
        <p:spPr>
          <a:xfrm>
            <a:off x="6418727" y="998445"/>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3" name="Tijdelijke aanduiding voor tekst 2"/>
          <p:cNvSpPr>
            <a:spLocks noGrp="1"/>
          </p:cNvSpPr>
          <p:nvPr>
            <p:ph type="body" sz="quarter" idx="11" hasCustomPrompt="1"/>
          </p:nvPr>
        </p:nvSpPr>
        <p:spPr>
          <a:xfrm>
            <a:off x="6418727" y="2143674"/>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4" name="Tijdelijke aanduiding voor tekst 2"/>
          <p:cNvSpPr>
            <a:spLocks noGrp="1"/>
          </p:cNvSpPr>
          <p:nvPr>
            <p:ph type="body" sz="quarter" idx="12" hasCustomPrompt="1"/>
          </p:nvPr>
        </p:nvSpPr>
        <p:spPr>
          <a:xfrm>
            <a:off x="6418727" y="3288903"/>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5" name="Tijdelijke aanduiding voor tekst 2"/>
          <p:cNvSpPr>
            <a:spLocks noGrp="1"/>
          </p:cNvSpPr>
          <p:nvPr>
            <p:ph type="body" sz="quarter" idx="13" hasCustomPrompt="1"/>
          </p:nvPr>
        </p:nvSpPr>
        <p:spPr>
          <a:xfrm>
            <a:off x="6418727" y="4434132"/>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
        <p:nvSpPr>
          <p:cNvPr id="26" name="Tijdelijke aanduiding voor tekst 2"/>
          <p:cNvSpPr>
            <a:spLocks noGrp="1"/>
          </p:cNvSpPr>
          <p:nvPr>
            <p:ph type="body" sz="quarter" idx="14" hasCustomPrompt="1"/>
          </p:nvPr>
        </p:nvSpPr>
        <p:spPr>
          <a:xfrm>
            <a:off x="6418727" y="5579361"/>
            <a:ext cx="1373005" cy="817563"/>
          </a:xfrm>
        </p:spPr>
        <p:txBody>
          <a:bodyPr bIns="46800" anchor="b" anchorCtr="0">
            <a:normAutofit/>
          </a:bodyPr>
          <a:lstStyle>
            <a:lvl1pPr marL="0" indent="0" algn="r">
              <a:buNone/>
              <a:defRPr sz="4800">
                <a:solidFill>
                  <a:schemeClr val="accent1"/>
                </a:solidFill>
              </a:defRPr>
            </a:lvl1pPr>
          </a:lstStyle>
          <a:p>
            <a:pPr lvl="0"/>
            <a:r>
              <a:rPr lang="nl-NL" dirty="0"/>
              <a:t>#</a:t>
            </a:r>
          </a:p>
        </p:txBody>
      </p:sp>
    </p:spTree>
    <p:extLst>
      <p:ext uri="{BB962C8B-B14F-4D97-AF65-F5344CB8AC3E}">
        <p14:creationId xmlns:p14="http://schemas.microsoft.com/office/powerpoint/2010/main" val="859924130"/>
      </p:ext>
    </p:extLst>
  </p:cSld>
  <p:clrMapOvr>
    <a:masterClrMapping/>
  </p:clrMapOvr>
  <p:extLst mod="1">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Inhoudsopgave met afbeelding">
    <p:spTree>
      <p:nvGrpSpPr>
        <p:cNvPr id="1" name=""/>
        <p:cNvGrpSpPr/>
        <p:nvPr/>
      </p:nvGrpSpPr>
      <p:grpSpPr>
        <a:xfrm>
          <a:off x="0" y="0"/>
          <a:ext cx="0" cy="0"/>
          <a:chOff x="0" y="0"/>
          <a:chExt cx="0" cy="0"/>
        </a:xfrm>
      </p:grpSpPr>
      <p:sp>
        <p:nvSpPr>
          <p:cNvPr id="5" name="Rechthoek 4"/>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1" name="Tijdelijke aanduiding voor tekst 11"/>
          <p:cNvSpPr>
            <a:spLocks noGrp="1"/>
          </p:cNvSpPr>
          <p:nvPr>
            <p:ph type="body" sz="quarter" idx="13"/>
          </p:nvPr>
        </p:nvSpPr>
        <p:spPr>
          <a:xfrm>
            <a:off x="6553200" y="2289600"/>
            <a:ext cx="5004000" cy="3931813"/>
          </a:xfrm>
        </p:spPr>
        <p:txBody>
          <a:bodyPr/>
          <a:lstStyle>
            <a:lvl1pPr marL="457200" indent="-457200">
              <a:buClr>
                <a:schemeClr val="tx1"/>
              </a:buClr>
              <a:buFont typeface="+mj-lt"/>
              <a:buAutoNum type="arabicPeriod"/>
              <a:defRPr>
                <a:solidFill>
                  <a:schemeClr val="tx1"/>
                </a:solidFill>
              </a:defRPr>
            </a:lvl1pPr>
            <a:lvl2pPr marL="684000" indent="-2160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3" name="Afbeelding 1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6" name="Rechthoek 15"/>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6" name="Titel 5"/>
          <p:cNvSpPr>
            <a:spLocks noGrp="1"/>
          </p:cNvSpPr>
          <p:nvPr>
            <p:ph type="title"/>
          </p:nvPr>
        </p:nvSpPr>
        <p:spPr>
          <a:xfrm>
            <a:off x="6553200" y="1051200"/>
            <a:ext cx="5004000" cy="948047"/>
          </a:xfrm>
        </p:spPr>
        <p:txBody>
          <a:bodyPr/>
          <a:lstStyle>
            <a:lvl1pPr>
              <a:defRPr>
                <a:solidFill>
                  <a:schemeClr val="tx1"/>
                </a:solidFill>
              </a:defRPr>
            </a:lvl1pPr>
          </a:lstStyle>
          <a:p>
            <a:r>
              <a:rPr lang="nl-NL"/>
              <a:t>Klik om de stijl te bewerken</a:t>
            </a:r>
            <a:endParaRPr lang="nl-NL" dirty="0"/>
          </a:p>
        </p:txBody>
      </p:sp>
      <p:sp>
        <p:nvSpPr>
          <p:cNvPr id="14" name="Tijdelijke aanduiding voor afbeelding 21"/>
          <p:cNvSpPr>
            <a:spLocks noGrp="1"/>
          </p:cNvSpPr>
          <p:nvPr>
            <p:ph type="pic" sz="quarter" idx="10"/>
          </p:nvPr>
        </p:nvSpPr>
        <p:spPr>
          <a:xfrm>
            <a:off x="0" y="0"/>
            <a:ext cx="6098242" cy="6858000"/>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8242" h="6858000">
                <a:moveTo>
                  <a:pt x="0" y="0"/>
                </a:moveTo>
                <a:lnTo>
                  <a:pt x="5862000" y="0"/>
                </a:lnTo>
                <a:lnTo>
                  <a:pt x="5862000" y="708025"/>
                </a:lnTo>
                <a:lnTo>
                  <a:pt x="6098242" y="708025"/>
                </a:lnTo>
                <a:lnTo>
                  <a:pt x="6098242" y="6620400"/>
                </a:lnTo>
                <a:lnTo>
                  <a:pt x="5862000" y="6620400"/>
                </a:lnTo>
                <a:lnTo>
                  <a:pt x="5862000" y="6858000"/>
                </a:lnTo>
                <a:lnTo>
                  <a:pt x="0" y="6858000"/>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a:t>Klik op het pictogram als u een afbeelding wilt toevoegen</a:t>
            </a:r>
            <a:endParaRPr lang="nl-NL" dirty="0"/>
          </a:p>
        </p:txBody>
      </p:sp>
      <p:sp>
        <p:nvSpPr>
          <p:cNvPr id="17" name="Tijdelijke aanduiding voor datum 16"/>
          <p:cNvSpPr>
            <a:spLocks noGrp="1"/>
          </p:cNvSpPr>
          <p:nvPr>
            <p:ph type="dt" sz="half" idx="14"/>
          </p:nvPr>
        </p:nvSpPr>
        <p:spPr/>
        <p:txBody>
          <a:bodyPr/>
          <a:lstStyle/>
          <a:p>
            <a:fld id="{D833E77A-954C-47BA-BEDE-544396AD848A}"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8" name="Tijdelijke aanduiding voor voettekst 17"/>
          <p:cNvSpPr>
            <a:spLocks noGrp="1"/>
          </p:cNvSpPr>
          <p:nvPr>
            <p:ph type="ftr" sz="quarter" idx="15"/>
          </p:nvPr>
        </p:nvSpPr>
        <p:spPr/>
        <p:txBody>
          <a:bodyPr/>
          <a:lstStyle>
            <a:lvl1pPr>
              <a:defRPr/>
            </a:lvl1pPr>
          </a:lstStyle>
          <a:p>
            <a:r>
              <a:rPr lang="nl-NL" dirty="0">
                <a:solidFill>
                  <a:srgbClr val="000000">
                    <a:lumMod val="65000"/>
                    <a:lumOff val="35000"/>
                  </a:srgbClr>
                </a:solidFill>
              </a:rPr>
              <a:t>Koninklijk Nederlands Meteorologisch Instituut</a:t>
            </a: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81617283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4999" y="2636837"/>
            <a:ext cx="5003801" cy="1584325"/>
          </a:xfrm>
        </p:spPr>
        <p:txBody>
          <a:bodyPr anchor="b">
            <a:normAutofit/>
          </a:bodyPr>
          <a:lstStyle>
            <a:lvl1pPr algn="r">
              <a:defRPr sz="3600">
                <a:solidFill>
                  <a:schemeClr val="tx1"/>
                </a:solidFill>
              </a:defRPr>
            </a:lvl1pPr>
          </a:lstStyle>
          <a:p>
            <a:r>
              <a:rPr lang="nl-NL"/>
              <a:t>Klik om de stijl te bewerken</a:t>
            </a:r>
            <a:endParaRPr lang="nl-NL" dirty="0"/>
          </a:p>
        </p:txBody>
      </p:sp>
      <p:sp>
        <p:nvSpPr>
          <p:cNvPr id="3" name="Tijdelijke aanduiding voor tekst 2"/>
          <p:cNvSpPr>
            <a:spLocks noGrp="1"/>
          </p:cNvSpPr>
          <p:nvPr>
            <p:ph type="body" idx="1"/>
          </p:nvPr>
        </p:nvSpPr>
        <p:spPr>
          <a:xfrm>
            <a:off x="634999" y="4221162"/>
            <a:ext cx="5003801" cy="2000251"/>
          </a:xfrm>
        </p:spPr>
        <p:txBody>
          <a:bodyPr tIns="90000" rIns="100800"/>
          <a:lstStyle>
            <a:lvl1pPr marL="0" indent="0" algn="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9" name="Tijdelijke aanduiding voor tekst 8"/>
          <p:cNvSpPr>
            <a:spLocks noGrp="1"/>
          </p:cNvSpPr>
          <p:nvPr>
            <p:ph type="body" sz="quarter" idx="13" hasCustomPrompt="1"/>
          </p:nvPr>
        </p:nvSpPr>
        <p:spPr>
          <a:xfrm>
            <a:off x="634999" y="1171575"/>
            <a:ext cx="5003801" cy="1463674"/>
          </a:xfrm>
        </p:spPr>
        <p:txBody>
          <a:bodyPr rIns="0" anchor="b" anchorCtr="0">
            <a:normAutofit/>
          </a:bodyPr>
          <a:lstStyle>
            <a:lvl1pPr marL="0" indent="0" algn="r">
              <a:buNone/>
              <a:defRPr sz="9600" b="1" i="0">
                <a:solidFill>
                  <a:schemeClr val="tx1"/>
                </a:solidFill>
              </a:defRPr>
            </a:lvl1pPr>
            <a:lvl2pPr marL="313200" indent="0" algn="r">
              <a:buNone/>
              <a:defRPr/>
            </a:lvl2pPr>
            <a:lvl3pPr marL="630000" indent="0" algn="r">
              <a:buNone/>
              <a:defRPr/>
            </a:lvl3pPr>
            <a:lvl4pPr marL="943200" indent="0" algn="r">
              <a:buNone/>
              <a:defRPr/>
            </a:lvl4pPr>
            <a:lvl5pPr marL="1260000" indent="0" algn="r">
              <a:buNone/>
              <a:defRPr/>
            </a:lvl5pPr>
          </a:lstStyle>
          <a:p>
            <a:pPr lvl="0"/>
            <a:r>
              <a:rPr lang="nl-NL" dirty="0"/>
              <a:t>#</a:t>
            </a:r>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Rechthoek 1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0" name="Tijdelijke aanduiding voor datum 9"/>
          <p:cNvSpPr>
            <a:spLocks noGrp="1"/>
          </p:cNvSpPr>
          <p:nvPr>
            <p:ph type="dt" sz="half" idx="14"/>
          </p:nvPr>
        </p:nvSpPr>
        <p:spPr/>
        <p:txBody>
          <a:bodyPr/>
          <a:lstStyle/>
          <a:p>
            <a:fld id="{48898F1F-8562-49B3-A6FE-C0F21245651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329744852"/>
      </p:ext>
    </p:extLst>
  </p:cSld>
  <p:clrMapOvr>
    <a:masterClrMapping/>
  </p:clrMapOvr>
  <p:extLst mod="1">
    <p:ext uri="{DCECCB84-F9BA-43D5-87BE-67443E8EF086}">
      <p15:sldGuideLst xmlns:p15="http://schemas.microsoft.com/office/powerpoint/2012/main">
        <p15:guide id="1" orient="horz" pos="1661" userDrawn="1">
          <p15:clr>
            <a:srgbClr val="FBAE40"/>
          </p15:clr>
        </p15:guide>
        <p15:guide id="2" orient="horz" pos="2659" userDrawn="1">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fld id="{F223BE76-68A6-4D79-955A-D7B1CC9B75D2}"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5" name="Tijdelijke aanduiding voor voettekst 14"/>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387463094"/>
      </p:ext>
    </p:extLst>
  </p:cSld>
  <p:clrMapOvr>
    <a:masterClrMapping/>
  </p:clrMapOvr>
  <p:extLst mod="1">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635001" y="2306037"/>
            <a:ext cx="5004000" cy="648000"/>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35001" y="2953738"/>
            <a:ext cx="5004000"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5" name="Tijdelijke aanduiding voor tekst 4"/>
          <p:cNvSpPr>
            <a:spLocks noGrp="1"/>
          </p:cNvSpPr>
          <p:nvPr>
            <p:ph type="body" sz="quarter" idx="3"/>
          </p:nvPr>
        </p:nvSpPr>
        <p:spPr>
          <a:xfrm>
            <a:off x="6553200" y="2306037"/>
            <a:ext cx="5004000" cy="647228"/>
          </a:xfrm>
          <a:noFill/>
        </p:spPr>
        <p:txBody>
          <a:bodyPr lIns="180000" tIns="180000" rIns="180000" bIns="72000" anchor="b">
            <a:noAutofit/>
          </a:bodyPr>
          <a:lstStyle>
            <a:lvl1pPr marL="0" indent="0">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553200" y="2953738"/>
            <a:ext cx="5005388" cy="3267676"/>
          </a:xfrm>
          <a:noFill/>
        </p:spPr>
        <p:txBody>
          <a:bodyPr lIns="180000" tIns="180000" rIns="180000" bIns="72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0" name="Titel 9"/>
          <p:cNvSpPr>
            <a:spLocks noGrp="1"/>
          </p:cNvSpPr>
          <p:nvPr>
            <p:ph type="title"/>
          </p:nvPr>
        </p:nvSpPr>
        <p:spPr/>
        <p:txBody>
          <a:bodyPr/>
          <a:lstStyle/>
          <a:p>
            <a:r>
              <a:rPr lang="nl-NL"/>
              <a:t>Klik om de stijl te bewerken</a:t>
            </a:r>
            <a:endParaRPr lang="nl-NL" dirty="0"/>
          </a:p>
        </p:txBody>
      </p:sp>
      <p:sp>
        <p:nvSpPr>
          <p:cNvPr id="16" name="Tijdelijke aanduiding voor datum 15"/>
          <p:cNvSpPr>
            <a:spLocks noGrp="1"/>
          </p:cNvSpPr>
          <p:nvPr>
            <p:ph type="dt" sz="half" idx="10"/>
          </p:nvPr>
        </p:nvSpPr>
        <p:spPr/>
        <p:txBody>
          <a:bodyPr/>
          <a:lstStyle/>
          <a:p>
            <a:fld id="{BDAAD96E-008C-4A4C-BDD7-DB146A42BEAB}"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7" name="Tijdelijke aanduiding voor voettekst 16"/>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8" name="Tijdelijke aanduiding voor dianummer 17"/>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507489053"/>
      </p:ext>
    </p:extLst>
  </p:cSld>
  <p:clrMapOvr>
    <a:masterClrMapping/>
  </p:clrMapOvr>
  <p:extLst mod="1">
    <p:ext uri="{DCECCB84-F9BA-43D5-87BE-67443E8EF086}">
      <p15:sldGuideLst xmlns:p15="http://schemas.microsoft.com/office/powerpoint/2012/main">
        <p15:guide id="1" pos="3988" userDrawn="1">
          <p15:clr>
            <a:srgbClr val="FBAE40"/>
          </p15:clr>
        </p15:guide>
        <p15:guide id="2" pos="3693" userDrawn="1">
          <p15:clr>
            <a:srgbClr val="FBAE40"/>
          </p15:clr>
        </p15:guide>
        <p15:guide id="3" orient="horz" pos="1661" userDrawn="1">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NL" dirty="0"/>
          </a:p>
        </p:txBody>
      </p:sp>
      <p:sp>
        <p:nvSpPr>
          <p:cNvPr id="12" name="Tijdelijke aanduiding voor datum 11"/>
          <p:cNvSpPr>
            <a:spLocks noGrp="1"/>
          </p:cNvSpPr>
          <p:nvPr>
            <p:ph type="dt" sz="half" idx="10"/>
          </p:nvPr>
        </p:nvSpPr>
        <p:spPr/>
        <p:txBody>
          <a:bodyPr/>
          <a:lstStyle/>
          <a:p>
            <a:fld id="{F0C649C8-9C23-49C1-9866-6BB82DF60DB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3" name="Tijdelijke aanduiding voor voettekst 12"/>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4" name="Tijdelijke aanduiding voor dianummer 13"/>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26502892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fld id="{985FDD1D-963E-4E91-B5EF-F0834DB9597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2744565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3999"/>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10" name="Tijdelijke aanduiding voor inhoud 9"/>
          <p:cNvSpPr>
            <a:spLocks noGrp="1"/>
          </p:cNvSpPr>
          <p:nvPr>
            <p:ph sz="quarter" idx="13"/>
          </p:nvPr>
        </p:nvSpPr>
        <p:spPr>
          <a:xfrm>
            <a:off x="6554588" y="1052513"/>
            <a:ext cx="5004000" cy="5168900"/>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17" name="Tijdelijke aanduiding voor datum 16"/>
          <p:cNvSpPr>
            <a:spLocks noGrp="1"/>
          </p:cNvSpPr>
          <p:nvPr>
            <p:ph type="dt" sz="half" idx="14"/>
          </p:nvPr>
        </p:nvSpPr>
        <p:spPr/>
        <p:txBody>
          <a:bodyPr/>
          <a:lstStyle/>
          <a:p>
            <a:fld id="{E96AEF65-E7F2-4530-8B74-B5ACE58786E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8" name="Tijdelijke aanduiding voor voettekst 17"/>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9" name="Tijdelijke aanduiding voor dianummer 18"/>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971137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522605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fld id="{F223BE76-68A6-4D79-955A-D7B1CC9B75D2}" type="datetime4">
              <a:rPr lang="nl-NL" smtClean="0"/>
              <a:t>24 september 2020</a:t>
            </a:fld>
            <a:endParaRPr lang="nl-NL" dirty="0"/>
          </a:p>
        </p:txBody>
      </p:sp>
      <p:sp>
        <p:nvSpPr>
          <p:cNvPr id="15" name="Tijdelijke aanduiding voor voettekst 14"/>
          <p:cNvSpPr>
            <a:spLocks noGrp="1"/>
          </p:cNvSpPr>
          <p:nvPr>
            <p:ph type="ftr" sz="quarter" idx="11"/>
          </p:nvPr>
        </p:nvSpPr>
        <p:spPr/>
        <p:txBody>
          <a:bodyPr/>
          <a:lstStyle/>
          <a:p>
            <a:r>
              <a:rPr lang="nl-NL"/>
              <a:t>Koninklijk Nederlands Meteorologisch Instituut</a:t>
            </a:r>
            <a:endParaRPr lang="nl-NL" dirty="0"/>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138001744"/>
      </p:ext>
    </p:extLst>
  </p:cSld>
  <p:clrMapOvr>
    <a:masterClrMapping/>
  </p:clrMapOvr>
  <p:extLst mod="1">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Grote tekst A">
    <p:bg>
      <p:bgRef idx="1001">
        <a:schemeClr val="bg2"/>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bg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5"/>
            <a:ext cx="5461000" cy="1144098"/>
          </a:xfrm>
        </p:spPr>
        <p:txBody>
          <a:bodyPr lIns="162000" tIns="90000" rIns="9000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9" name="Tijdelijke aanduiding voor datum 8"/>
          <p:cNvSpPr>
            <a:spLocks noGrp="1"/>
          </p:cNvSpPr>
          <p:nvPr>
            <p:ph type="dt" sz="half" idx="10"/>
          </p:nvPr>
        </p:nvSpPr>
        <p:spPr/>
        <p:txBody>
          <a:bodyPr/>
          <a:lstStyle>
            <a:lvl1pPr>
              <a:defRPr>
                <a:solidFill>
                  <a:schemeClr val="bg1"/>
                </a:solidFill>
              </a:defRPr>
            </a:lvl1pPr>
          </a:lstStyle>
          <a:p>
            <a:fld id="{693D80E4-50E9-4620-9991-B7F7890784D3}" type="datetime4">
              <a:rPr lang="nl-NL" smtClean="0">
                <a:solidFill>
                  <a:srgbClr val="000000"/>
                </a:solidFill>
              </a:rPr>
              <a:pPr/>
              <a:t>24 september 2020</a:t>
            </a:fld>
            <a:endParaRPr lang="nl-NL" dirty="0">
              <a:solidFill>
                <a:srgbClr val="000000"/>
              </a:solidFill>
            </a:endParaRPr>
          </a:p>
        </p:txBody>
      </p:sp>
      <p:sp>
        <p:nvSpPr>
          <p:cNvPr id="10" name="Tijdelijke aanduiding voor voettekst 9"/>
          <p:cNvSpPr>
            <a:spLocks noGrp="1"/>
          </p:cNvSpPr>
          <p:nvPr>
            <p:ph type="ftr" sz="quarter" idx="11"/>
          </p:nvPr>
        </p:nvSpPr>
        <p:spPr/>
        <p:txBody>
          <a:bodyPr/>
          <a:lstStyle>
            <a:lvl1pPr>
              <a:defRPr>
                <a:solidFill>
                  <a:schemeClr val="bg1"/>
                </a:solidFill>
              </a:defRPr>
            </a:lvl1pPr>
          </a:lstStyle>
          <a:p>
            <a:r>
              <a:rPr lang="nl-NL">
                <a:solidFill>
                  <a:srgbClr val="000000"/>
                </a:solidFill>
              </a:rPr>
              <a:t>Koninklijk Nederlands Meteorologisch Instituut</a:t>
            </a:r>
            <a:endParaRPr lang="nl-NL" dirty="0">
              <a:solidFill>
                <a:srgbClr val="000000"/>
              </a:solidFill>
            </a:endParaRPr>
          </a:p>
        </p:txBody>
      </p:sp>
      <p:sp>
        <p:nvSpPr>
          <p:cNvPr id="11" name="Tijdelijke aanduiding voor dianummer 10"/>
          <p:cNvSpPr>
            <a:spLocks noGrp="1"/>
          </p:cNvSpPr>
          <p:nvPr>
            <p:ph type="sldNum" sz="quarter" idx="12"/>
          </p:nvPr>
        </p:nvSpPr>
        <p:spPr/>
        <p:txBody>
          <a:bodyPr/>
          <a:lstStyle>
            <a:lvl1pPr>
              <a:defRPr>
                <a:solidFill>
                  <a:schemeClr val="tx2"/>
                </a:solidFill>
              </a:defRPr>
            </a:lvl1pPr>
          </a:lstStyle>
          <a:p>
            <a:fld id="{10A0A6AF-03C5-477E-939A-E28F7E7F05EA}" type="slidenum">
              <a:rPr lang="nl-NL" smtClean="0">
                <a:solidFill>
                  <a:srgbClr val="EDF7FB"/>
                </a:solidFill>
              </a:rPr>
              <a:pPr/>
              <a:t>‹#›</a:t>
            </a:fld>
            <a:endParaRPr lang="nl-NL" dirty="0">
              <a:solidFill>
                <a:srgbClr val="EDF7FB"/>
              </a:solidFill>
            </a:endParaRPr>
          </a:p>
        </p:txBody>
      </p:sp>
    </p:spTree>
    <p:extLst>
      <p:ext uri="{BB962C8B-B14F-4D97-AF65-F5344CB8AC3E}">
        <p14:creationId xmlns:p14="http://schemas.microsoft.com/office/powerpoint/2010/main" val="505668760"/>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Grote tekst B">
    <p:bg>
      <p:bgRef idx="1001">
        <a:schemeClr val="bg1"/>
      </p:bgRef>
    </p:bg>
    <p:spTree>
      <p:nvGrpSpPr>
        <p:cNvPr id="1" name=""/>
        <p:cNvGrpSpPr/>
        <p:nvPr/>
      </p:nvGrpSpPr>
      <p:grpSpPr>
        <a:xfrm>
          <a:off x="0" y="0"/>
          <a:ext cx="0" cy="0"/>
          <a:chOff x="0" y="0"/>
          <a:chExt cx="0" cy="0"/>
        </a:xfrm>
      </p:grpSpPr>
      <p:sp>
        <p:nvSpPr>
          <p:cNvPr id="20" name="Titel 1"/>
          <p:cNvSpPr>
            <a:spLocks noGrp="1"/>
          </p:cNvSpPr>
          <p:nvPr>
            <p:ph type="title"/>
          </p:nvPr>
        </p:nvSpPr>
        <p:spPr>
          <a:xfrm>
            <a:off x="635000" y="1052514"/>
            <a:ext cx="10923588" cy="4024800"/>
          </a:xfrm>
        </p:spPr>
        <p:txBody>
          <a:bodyPr anchor="b" anchorCtr="0">
            <a:normAutofit/>
          </a:bodyPr>
          <a:lstStyle>
            <a:lvl1pPr algn="l">
              <a:defRPr sz="8000" b="0">
                <a:solidFill>
                  <a:schemeClr val="accent1"/>
                </a:solidFill>
              </a:defRPr>
            </a:lvl1pPr>
          </a:lstStyle>
          <a:p>
            <a:r>
              <a:rPr lang="nl-NL"/>
              <a:t>Klik om de stijl te bewerken</a:t>
            </a:r>
            <a:endParaRPr lang="nl-NL" dirty="0"/>
          </a:p>
        </p:txBody>
      </p:sp>
      <p:sp>
        <p:nvSpPr>
          <p:cNvPr id="4" name="Ondertitel 2"/>
          <p:cNvSpPr>
            <a:spLocks noGrp="1"/>
          </p:cNvSpPr>
          <p:nvPr>
            <p:ph type="subTitle" idx="1"/>
          </p:nvPr>
        </p:nvSpPr>
        <p:spPr>
          <a:xfrm>
            <a:off x="635000" y="5077314"/>
            <a:ext cx="5461000" cy="1144099"/>
          </a:xfrm>
        </p:spPr>
        <p:txBody>
          <a:bodyPr lIns="162000" tIns="90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NL" dirty="0"/>
          </a:p>
        </p:txBody>
      </p:sp>
      <p:sp>
        <p:nvSpPr>
          <p:cNvPr id="6" name="Tijdelijke aanduiding voor datum 5"/>
          <p:cNvSpPr>
            <a:spLocks noGrp="1"/>
          </p:cNvSpPr>
          <p:nvPr>
            <p:ph type="dt" sz="half" idx="10"/>
          </p:nvPr>
        </p:nvSpPr>
        <p:spPr/>
        <p:txBody>
          <a:bodyPr/>
          <a:lstStyle/>
          <a:p>
            <a:fld id="{7092A3B8-C5B1-40E0-927C-EB26D5E7E5E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7" name="Tijdelijke aanduiding voor voettekst 6"/>
          <p:cNvSpPr>
            <a:spLocks noGrp="1"/>
          </p:cNvSpPr>
          <p:nvPr>
            <p:ph type="ftr" sz="quarter" idx="11"/>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8" name="Tijdelijke aanduiding voor dianummer 7"/>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225046806"/>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2" orient="horz" pos="2659">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ekstvlak A">
    <p:spTree>
      <p:nvGrpSpPr>
        <p:cNvPr id="1" name=""/>
        <p:cNvGrpSpPr/>
        <p:nvPr/>
      </p:nvGrpSpPr>
      <p:grpSpPr>
        <a:xfrm>
          <a:off x="0" y="0"/>
          <a:ext cx="0" cy="0"/>
          <a:chOff x="0" y="0"/>
          <a:chExt cx="0" cy="0"/>
        </a:xfrm>
      </p:grpSpPr>
      <p:sp>
        <p:nvSpPr>
          <p:cNvPr id="7" name="Rechthoek 6"/>
          <p:cNvSpPr/>
          <p:nvPr userDrawn="1"/>
        </p:nvSpPr>
        <p:spPr>
          <a:xfrm>
            <a:off x="6096000" y="-1588"/>
            <a:ext cx="6096000" cy="68595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buFont typeface="Arial" charset="0"/>
              <a:buNone/>
            </a:pPr>
            <a:endParaRPr lang="nl-NL" sz="1000">
              <a:solidFill>
                <a:srgbClr val="FFFFFF"/>
              </a:solidFill>
            </a:endParaRPr>
          </a:p>
        </p:txBody>
      </p:sp>
      <p:sp>
        <p:nvSpPr>
          <p:cNvPr id="6" name="Titel 5"/>
          <p:cNvSpPr>
            <a:spLocks noGrp="1"/>
          </p:cNvSpPr>
          <p:nvPr>
            <p:ph type="title"/>
          </p:nvPr>
        </p:nvSpPr>
        <p:spPr>
          <a:xfrm>
            <a:off x="635000" y="2636838"/>
            <a:ext cx="5003799" cy="1584324"/>
          </a:xfrm>
        </p:spPr>
        <p:txBody>
          <a:bodyPr anchor="ctr" anchorCtr="0"/>
          <a:lstStyle>
            <a:lvl1pPr>
              <a:defRPr sz="4000">
                <a:solidFill>
                  <a:schemeClr val="accent1"/>
                </a:solidFill>
              </a:defRPr>
            </a:lvl1pPr>
          </a:lstStyle>
          <a:p>
            <a:r>
              <a:rPr lang="nl-NL"/>
              <a:t>Klik om de stijl te bewerken</a:t>
            </a:r>
            <a:endParaRPr lang="nl-NL" dirty="0"/>
          </a:p>
        </p:txBody>
      </p:sp>
      <p:pic>
        <p:nvPicPr>
          <p:cNvPr id="14" name="Afbeelding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6" name="Rechthoek 15"/>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3" name="Tijdelijke aanduiding voor tekst 2"/>
          <p:cNvSpPr>
            <a:spLocks noGrp="1"/>
          </p:cNvSpPr>
          <p:nvPr>
            <p:ph type="body" sz="quarter" idx="10"/>
          </p:nvPr>
        </p:nvSpPr>
        <p:spPr>
          <a:xfrm>
            <a:off x="6554588" y="1066800"/>
            <a:ext cx="5004000" cy="5154613"/>
          </a:xfrm>
        </p:spPr>
        <p:txBody>
          <a:bodyPr anchor="ct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1" name="Tijdelijke aanduiding voor datum 10"/>
          <p:cNvSpPr>
            <a:spLocks noGrp="1"/>
          </p:cNvSpPr>
          <p:nvPr>
            <p:ph type="dt" sz="half" idx="11"/>
          </p:nvPr>
        </p:nvSpPr>
        <p:spPr/>
        <p:txBody>
          <a:bodyPr/>
          <a:lstStyle/>
          <a:p>
            <a:fld id="{1A03F8C6-C944-46F1-86AB-681B90059300}"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12"/>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13"/>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4007567133"/>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guide id="3" pos="5609">
          <p15:clr>
            <a:srgbClr val="FBAE40"/>
          </p15:clr>
        </p15:guide>
        <p15:guide id="4" pos="5904">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ekstvlak B">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6" name="Titel 5"/>
          <p:cNvSpPr>
            <a:spLocks noGrp="1"/>
          </p:cNvSpPr>
          <p:nvPr>
            <p:ph type="title"/>
          </p:nvPr>
        </p:nvSpPr>
        <p:spPr>
          <a:xfrm>
            <a:off x="634999" y="2636839"/>
            <a:ext cx="5004000" cy="1584324"/>
          </a:xfrm>
        </p:spPr>
        <p:txBody>
          <a:bodyPr anchor="ctr" anchorCtr="0"/>
          <a:lstStyle>
            <a:lvl1pPr>
              <a:defRPr sz="4000">
                <a:solidFill>
                  <a:schemeClr val="tx1"/>
                </a:solidFill>
              </a:defRPr>
            </a:lvl1pPr>
          </a:lstStyle>
          <a:p>
            <a:r>
              <a:rPr lang="nl-NL"/>
              <a:t>Klik om de stijl te bewerken</a:t>
            </a:r>
            <a:endParaRPr lang="nl-NL" dirty="0"/>
          </a:p>
        </p:txBody>
      </p:sp>
      <p:sp>
        <p:nvSpPr>
          <p:cNvPr id="4" name="Tijdelijke aanduiding voor tekst 3"/>
          <p:cNvSpPr>
            <a:spLocks noGrp="1"/>
          </p:cNvSpPr>
          <p:nvPr>
            <p:ph type="body" sz="quarter" idx="10"/>
          </p:nvPr>
        </p:nvSpPr>
        <p:spPr>
          <a:xfrm>
            <a:off x="6553199" y="1052513"/>
            <a:ext cx="5004000" cy="5168900"/>
          </a:xfrm>
        </p:spPr>
        <p:txBody>
          <a:bodyPr anchor="ctr" anchorCtr="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8" name="Afbeelding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0" name="Rechthoek 9"/>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3" name="Tijdelijke aanduiding voor datum 12"/>
          <p:cNvSpPr>
            <a:spLocks noGrp="1"/>
          </p:cNvSpPr>
          <p:nvPr>
            <p:ph type="dt" sz="half" idx="11"/>
          </p:nvPr>
        </p:nvSpPr>
        <p:spPr/>
        <p:txBody>
          <a:bodyPr/>
          <a:lstStyle/>
          <a:p>
            <a:fld id="{E05DC1AA-CF9E-4788-9EA9-86E5552B04B3}"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13"/>
          <p:cNvSpPr>
            <a:spLocks noGrp="1"/>
          </p:cNvSpPr>
          <p:nvPr>
            <p:ph type="ftr" sz="quarter" idx="12"/>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14"/>
          <p:cNvSpPr>
            <a:spLocks noGrp="1"/>
          </p:cNvSpPr>
          <p:nvPr>
            <p:ph type="sldNum" sz="quarter" idx="13"/>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085899650"/>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4" name="Tijdelijke aanduiding voor tekst 3"/>
          <p:cNvSpPr>
            <a:spLocks noGrp="1"/>
          </p:cNvSpPr>
          <p:nvPr>
            <p:ph type="body" sz="half" idx="2"/>
          </p:nvPr>
        </p:nvSpPr>
        <p:spPr>
          <a:xfrm>
            <a:off x="635000" y="3427413"/>
            <a:ext cx="5003800" cy="2794000"/>
          </a:xfrm>
        </p:spPr>
        <p:txBody>
          <a:bodyPr anchor="t" anchorCtr="0">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9" name="Titel 8"/>
          <p:cNvSpPr>
            <a:spLocks noGrp="1"/>
          </p:cNvSpPr>
          <p:nvPr>
            <p:ph type="title"/>
          </p:nvPr>
        </p:nvSpPr>
        <p:spPr>
          <a:xfrm>
            <a:off x="635000" y="1052513"/>
            <a:ext cx="5003800" cy="948047"/>
          </a:xfrm>
        </p:spPr>
        <p:txBody>
          <a:bodyPr/>
          <a:lstStyle/>
          <a:p>
            <a:r>
              <a:rPr lang="nl-NL"/>
              <a:t>Klik om de stijl te bewerken</a:t>
            </a:r>
            <a:endParaRPr lang="nl-NL" dirty="0"/>
          </a:p>
        </p:txBody>
      </p:sp>
      <p:sp>
        <p:nvSpPr>
          <p:cNvPr id="8" name="Tijdelijke aanduiding voor afbeelding 9"/>
          <p:cNvSpPr>
            <a:spLocks noGrp="1"/>
          </p:cNvSpPr>
          <p:nvPr>
            <p:ph type="pic" sz="quarter" idx="24"/>
          </p:nvPr>
        </p:nvSpPr>
        <p:spPr>
          <a:xfrm>
            <a:off x="6096000" y="-2381"/>
            <a:ext cx="6096000" cy="6860381"/>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0" h="6860381">
                <a:moveTo>
                  <a:pt x="229238" y="0"/>
                </a:moveTo>
                <a:lnTo>
                  <a:pt x="6091238" y="0"/>
                </a:lnTo>
                <a:lnTo>
                  <a:pt x="6091238" y="2381"/>
                </a:lnTo>
                <a:lnTo>
                  <a:pt x="6096000" y="2381"/>
                </a:lnTo>
                <a:lnTo>
                  <a:pt x="6096000" y="6860381"/>
                </a:lnTo>
                <a:lnTo>
                  <a:pt x="6095999" y="6860381"/>
                </a:lnTo>
                <a:lnTo>
                  <a:pt x="3832225" y="6860381"/>
                </a:lnTo>
                <a:lnTo>
                  <a:pt x="232201" y="6860381"/>
                </a:lnTo>
                <a:lnTo>
                  <a:pt x="232201" y="6626381"/>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11" name="Tijdelijke aanduiding voor datum 10"/>
          <p:cNvSpPr>
            <a:spLocks noGrp="1"/>
          </p:cNvSpPr>
          <p:nvPr>
            <p:ph type="dt" sz="half" idx="25"/>
          </p:nvPr>
        </p:nvSpPr>
        <p:spPr/>
        <p:txBody>
          <a:bodyPr/>
          <a:lstStyle/>
          <a:p>
            <a:fld id="{BC14604E-ED38-42BA-BF5F-0793520F3417}"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54110884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Afbeelding verticaal kleur">
    <p:spTree>
      <p:nvGrpSpPr>
        <p:cNvPr id="1" name=""/>
        <p:cNvGrpSpPr/>
        <p:nvPr/>
      </p:nvGrpSpPr>
      <p:grpSpPr>
        <a:xfrm>
          <a:off x="0" y="0"/>
          <a:ext cx="0" cy="0"/>
          <a:chOff x="0" y="0"/>
          <a:chExt cx="0" cy="0"/>
        </a:xfrm>
      </p:grpSpPr>
      <p:sp>
        <p:nvSpPr>
          <p:cNvPr id="7" name="Rechthoek 6"/>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10" name="Tijdelijke aanduiding voor tekst 9"/>
          <p:cNvSpPr>
            <a:spLocks noGrp="1"/>
          </p:cNvSpPr>
          <p:nvPr>
            <p:ph type="body" sz="quarter" idx="15"/>
          </p:nvPr>
        </p:nvSpPr>
        <p:spPr>
          <a:xfrm>
            <a:off x="635000" y="2289600"/>
            <a:ext cx="5005388" cy="3935413"/>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12" name="Afbeelding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4" name="Rechthoek 13"/>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2" name="Titel 1"/>
          <p:cNvSpPr>
            <a:spLocks noGrp="1"/>
          </p:cNvSpPr>
          <p:nvPr>
            <p:ph type="title"/>
          </p:nvPr>
        </p:nvSpPr>
        <p:spPr>
          <a:xfrm>
            <a:off x="634206" y="1051200"/>
            <a:ext cx="5004594" cy="948047"/>
          </a:xfrm>
        </p:spPr>
        <p:txBody>
          <a:bodyPr/>
          <a:lstStyle>
            <a:lvl1pPr>
              <a:defRPr>
                <a:solidFill>
                  <a:schemeClr val="tx1"/>
                </a:solidFill>
              </a:defRPr>
            </a:lvl1pPr>
          </a:lstStyle>
          <a:p>
            <a:r>
              <a:rPr lang="nl-NL"/>
              <a:t>Klik om de stijl te bewerken</a:t>
            </a:r>
            <a:endParaRPr lang="nl-NL" dirty="0"/>
          </a:p>
        </p:txBody>
      </p:sp>
      <p:sp>
        <p:nvSpPr>
          <p:cNvPr id="11" name="Tijdelijke aanduiding voor afbeelding 9"/>
          <p:cNvSpPr>
            <a:spLocks noGrp="1"/>
          </p:cNvSpPr>
          <p:nvPr>
            <p:ph type="pic" sz="quarter" idx="24"/>
          </p:nvPr>
        </p:nvSpPr>
        <p:spPr>
          <a:xfrm>
            <a:off x="6096000" y="-2381"/>
            <a:ext cx="6096000" cy="6860381"/>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0" h="6860381">
                <a:moveTo>
                  <a:pt x="229238" y="0"/>
                </a:moveTo>
                <a:lnTo>
                  <a:pt x="6091238" y="0"/>
                </a:lnTo>
                <a:lnTo>
                  <a:pt x="6091238" y="2381"/>
                </a:lnTo>
                <a:lnTo>
                  <a:pt x="6096000" y="2381"/>
                </a:lnTo>
                <a:lnTo>
                  <a:pt x="6096000" y="6860381"/>
                </a:lnTo>
                <a:lnTo>
                  <a:pt x="6095999" y="6860381"/>
                </a:lnTo>
                <a:lnTo>
                  <a:pt x="3832225" y="6860381"/>
                </a:lnTo>
                <a:lnTo>
                  <a:pt x="232201" y="6860381"/>
                </a:lnTo>
                <a:lnTo>
                  <a:pt x="232201" y="6626381"/>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20" name="Tijdelijke aanduiding voor datum 19"/>
          <p:cNvSpPr>
            <a:spLocks noGrp="1"/>
          </p:cNvSpPr>
          <p:nvPr>
            <p:ph type="dt" sz="half" idx="25"/>
          </p:nvPr>
        </p:nvSpPr>
        <p:spPr/>
        <p:txBody>
          <a:bodyPr/>
          <a:lstStyle/>
          <a:p>
            <a:fld id="{BE2EEF76-09DE-4A9D-A78C-2CAD7708ED4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21" name="Tijdelijke aanduiding voor voettekst 20"/>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22" name="Tijdelijke aanduiding voor dianummer 21"/>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254795731"/>
      </p:ext>
    </p:extLst>
  </p:cSld>
  <p:clrMapOvr>
    <a:masterClrMapping/>
  </p:clrMapOvr>
  <p:extLst mod="1">
    <p:ext uri="{DCECCB84-F9BA-43D5-87BE-67443E8EF086}">
      <p15:sldGuideLst xmlns:p15="http://schemas.microsoft.com/office/powerpoint/2012/main">
        <p15:guide id="1" orient="horz" pos="1661">
          <p15:clr>
            <a:srgbClr val="FBAE40"/>
          </p15:clr>
        </p15:guide>
        <p15:guide id="2" orient="horz" pos="2659">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p:nvPr>
        </p:nvSpPr>
        <p:spPr>
          <a:xfrm>
            <a:off x="635000" y="2289600"/>
            <a:ext cx="5003800" cy="3931813"/>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2" name="Titel 1"/>
          <p:cNvSpPr>
            <a:spLocks noGrp="1"/>
          </p:cNvSpPr>
          <p:nvPr>
            <p:ph type="title"/>
          </p:nvPr>
        </p:nvSpPr>
        <p:spPr>
          <a:xfrm>
            <a:off x="635000" y="1051200"/>
            <a:ext cx="5003800" cy="948047"/>
          </a:xfrm>
        </p:spPr>
        <p:txBody>
          <a:bodyPr/>
          <a:lstStyle/>
          <a:p>
            <a:r>
              <a:rPr lang="nl-NL"/>
              <a:t>Klik om de stijl te bewerken</a:t>
            </a:r>
            <a:endParaRPr lang="nl-NL" dirty="0"/>
          </a:p>
        </p:txBody>
      </p:sp>
      <p:sp>
        <p:nvSpPr>
          <p:cNvPr id="10" name="Tijdelijke aanduiding voor afbeelding 9"/>
          <p:cNvSpPr>
            <a:spLocks noGrp="1"/>
          </p:cNvSpPr>
          <p:nvPr>
            <p:ph type="pic" sz="quarter" idx="24"/>
          </p:nvPr>
        </p:nvSpPr>
        <p:spPr>
          <a:xfrm>
            <a:off x="6096000" y="-2381"/>
            <a:ext cx="6096000" cy="6860381"/>
          </a:xfrm>
          <a:custGeom>
            <a:avLst/>
            <a:gdLst>
              <a:gd name="connsiteX0" fmla="*/ 229238 w 6096000"/>
              <a:gd name="connsiteY0" fmla="*/ 0 h 6860381"/>
              <a:gd name="connsiteX1" fmla="*/ 6091238 w 6096000"/>
              <a:gd name="connsiteY1" fmla="*/ 0 h 6860381"/>
              <a:gd name="connsiteX2" fmla="*/ 6091238 w 6096000"/>
              <a:gd name="connsiteY2" fmla="*/ 2381 h 6860381"/>
              <a:gd name="connsiteX3" fmla="*/ 6096000 w 6096000"/>
              <a:gd name="connsiteY3" fmla="*/ 2381 h 6860381"/>
              <a:gd name="connsiteX4" fmla="*/ 6096000 w 6096000"/>
              <a:gd name="connsiteY4" fmla="*/ 6860381 h 6860381"/>
              <a:gd name="connsiteX5" fmla="*/ 6095999 w 6096000"/>
              <a:gd name="connsiteY5" fmla="*/ 6860381 h 6860381"/>
              <a:gd name="connsiteX6" fmla="*/ 3832225 w 6096000"/>
              <a:gd name="connsiteY6" fmla="*/ 6860381 h 6860381"/>
              <a:gd name="connsiteX7" fmla="*/ 232201 w 6096000"/>
              <a:gd name="connsiteY7" fmla="*/ 6860381 h 6860381"/>
              <a:gd name="connsiteX8" fmla="*/ 232201 w 6096000"/>
              <a:gd name="connsiteY8" fmla="*/ 6626381 h 6860381"/>
              <a:gd name="connsiteX9" fmla="*/ 0 w 6096000"/>
              <a:gd name="connsiteY9" fmla="*/ 6626381 h 6860381"/>
              <a:gd name="connsiteX10" fmla="*/ 0 w 6096000"/>
              <a:gd name="connsiteY10" fmla="*/ 5488781 h 6860381"/>
              <a:gd name="connsiteX11" fmla="*/ 1 w 6096000"/>
              <a:gd name="connsiteY11" fmla="*/ 5488781 h 6860381"/>
              <a:gd name="connsiteX12" fmla="*/ 1 w 6096000"/>
              <a:gd name="connsiteY12" fmla="*/ 948531 h 6860381"/>
              <a:gd name="connsiteX13" fmla="*/ 1 w 6096000"/>
              <a:gd name="connsiteY13" fmla="*/ 711200 h 6860381"/>
              <a:gd name="connsiteX14" fmla="*/ 1 w 6096000"/>
              <a:gd name="connsiteY14" fmla="*/ 2381 h 6860381"/>
              <a:gd name="connsiteX15" fmla="*/ 2 w 6096000"/>
              <a:gd name="connsiteY15" fmla="*/ 2381 h 6860381"/>
              <a:gd name="connsiteX16" fmla="*/ 2 w 6096000"/>
              <a:gd name="connsiteY16" fmla="*/ 711994 h 6860381"/>
              <a:gd name="connsiteX17" fmla="*/ 233366 w 6096000"/>
              <a:gd name="connsiteY17" fmla="*/ 711994 h 6860381"/>
              <a:gd name="connsiteX18" fmla="*/ 233366 w 6096000"/>
              <a:gd name="connsiteY18" fmla="*/ 2381 h 6860381"/>
              <a:gd name="connsiteX19" fmla="*/ 229238 w 6096000"/>
              <a:gd name="connsiteY19" fmla="*/ 2381 h 686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096000" h="6860381">
                <a:moveTo>
                  <a:pt x="229238" y="0"/>
                </a:moveTo>
                <a:lnTo>
                  <a:pt x="6091238" y="0"/>
                </a:lnTo>
                <a:lnTo>
                  <a:pt x="6091238" y="2381"/>
                </a:lnTo>
                <a:lnTo>
                  <a:pt x="6096000" y="2381"/>
                </a:lnTo>
                <a:lnTo>
                  <a:pt x="6096000" y="6860381"/>
                </a:lnTo>
                <a:lnTo>
                  <a:pt x="6095999" y="6860381"/>
                </a:lnTo>
                <a:lnTo>
                  <a:pt x="3832225" y="6860381"/>
                </a:lnTo>
                <a:lnTo>
                  <a:pt x="232201" y="6860381"/>
                </a:lnTo>
                <a:lnTo>
                  <a:pt x="232201" y="6626381"/>
                </a:lnTo>
                <a:lnTo>
                  <a:pt x="0" y="6626381"/>
                </a:lnTo>
                <a:lnTo>
                  <a:pt x="0" y="5488781"/>
                </a:lnTo>
                <a:lnTo>
                  <a:pt x="1" y="5488781"/>
                </a:lnTo>
                <a:lnTo>
                  <a:pt x="1" y="948531"/>
                </a:lnTo>
                <a:lnTo>
                  <a:pt x="1" y="711200"/>
                </a:lnTo>
                <a:lnTo>
                  <a:pt x="1" y="2381"/>
                </a:lnTo>
                <a:lnTo>
                  <a:pt x="2" y="2381"/>
                </a:lnTo>
                <a:lnTo>
                  <a:pt x="2" y="711994"/>
                </a:lnTo>
                <a:lnTo>
                  <a:pt x="233366" y="711994"/>
                </a:lnTo>
                <a:lnTo>
                  <a:pt x="233366" y="2381"/>
                </a:lnTo>
                <a:lnTo>
                  <a:pt x="229238" y="2381"/>
                </a:lnTo>
                <a:close/>
              </a:path>
            </a:pathLst>
          </a:custGeom>
          <a:solidFill>
            <a:schemeClr val="bg1">
              <a:lumMod val="85000"/>
            </a:schemeClr>
          </a:solidFill>
        </p:spPr>
        <p:txBody>
          <a:bodyPr wrap="square" anchor="ctr" anchorCtr="0">
            <a:noAutofit/>
          </a:bodyPr>
          <a:lstStyle/>
          <a:p>
            <a:r>
              <a:rPr lang="nl-NL"/>
              <a:t>Klik op het pictogram als u een afbeelding wilt toevoegen</a:t>
            </a:r>
            <a:endParaRPr lang="nl-NL" dirty="0"/>
          </a:p>
        </p:txBody>
      </p:sp>
      <p:sp>
        <p:nvSpPr>
          <p:cNvPr id="6" name="Tijdelijke aanduiding voor datum 5"/>
          <p:cNvSpPr>
            <a:spLocks noGrp="1"/>
          </p:cNvSpPr>
          <p:nvPr>
            <p:ph type="dt" sz="half" idx="25"/>
          </p:nvPr>
        </p:nvSpPr>
        <p:spPr/>
        <p:txBody>
          <a:bodyPr/>
          <a:lstStyle/>
          <a:p>
            <a:fld id="{364BE70C-15B4-484D-A67C-E4757C316085}"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2" name="Tijdelijke aanduiding voor voettekst 11"/>
          <p:cNvSpPr>
            <a:spLocks noGrp="1"/>
          </p:cNvSpPr>
          <p:nvPr>
            <p:ph type="ftr" sz="quarter" idx="26"/>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3" name="Tijdelijke aanduiding voor dianummer 12"/>
          <p:cNvSpPr>
            <a:spLocks noGrp="1"/>
          </p:cNvSpPr>
          <p:nvPr>
            <p:ph type="sldNum" sz="quarter" idx="27"/>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395920345"/>
      </p:ext>
    </p:extLst>
  </p:cSld>
  <p:clrMapOvr>
    <a:masterClrMapping/>
  </p:clrMapOvr>
  <p:extLst mod="1">
    <p:ext uri="{DCECCB84-F9BA-43D5-87BE-67443E8EF086}">
      <p15:sldGuideLst xmlns:p15="http://schemas.microsoft.com/office/powerpoint/2012/main">
        <p15:guide id="1" pos="3977">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ekst horizontaal A">
    <p:spTree>
      <p:nvGrpSpPr>
        <p:cNvPr id="1" name=""/>
        <p:cNvGrpSpPr/>
        <p:nvPr/>
      </p:nvGrpSpPr>
      <p:grpSpPr>
        <a:xfrm>
          <a:off x="0" y="0"/>
          <a:ext cx="0" cy="0"/>
          <a:chOff x="0" y="0"/>
          <a:chExt cx="0" cy="0"/>
        </a:xfrm>
      </p:grpSpPr>
      <p:sp>
        <p:nvSpPr>
          <p:cNvPr id="6" name="Rechthoek 5"/>
          <p:cNvSpPr/>
          <p:nvPr userDrawn="1"/>
        </p:nvSpPr>
        <p:spPr>
          <a:xfrm>
            <a:off x="0" y="-1"/>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tx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pic>
        <p:nvPicPr>
          <p:cNvPr id="9" name="Afbeelding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8" name="Tijdelijke aanduiding voor datum 7"/>
          <p:cNvSpPr>
            <a:spLocks noGrp="1"/>
          </p:cNvSpPr>
          <p:nvPr>
            <p:ph type="dt" sz="half" idx="14"/>
          </p:nvPr>
        </p:nvSpPr>
        <p:spPr/>
        <p:txBody>
          <a:bodyPr/>
          <a:lstStyle/>
          <a:p>
            <a:fld id="{224C2212-6701-437D-9F65-E0F59F3A47B4}"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95860465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ekst horizontaal B">
    <p:spTree>
      <p:nvGrpSpPr>
        <p:cNvPr id="1" name=""/>
        <p:cNvGrpSpPr/>
        <p:nvPr/>
      </p:nvGrpSpPr>
      <p:grpSpPr>
        <a:xfrm>
          <a:off x="0" y="0"/>
          <a:ext cx="0" cy="0"/>
          <a:chOff x="0" y="0"/>
          <a:chExt cx="0" cy="0"/>
        </a:xfrm>
      </p:grpSpPr>
      <p:sp>
        <p:nvSpPr>
          <p:cNvPr id="6" name="Rechthoek 5"/>
          <p:cNvSpPr/>
          <p:nvPr userDrawn="1"/>
        </p:nvSpPr>
        <p:spPr>
          <a:xfrm>
            <a:off x="0" y="3430587"/>
            <a:ext cx="12192000" cy="3427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FFFFFF"/>
              </a:solidFill>
            </a:endParaRPr>
          </a:p>
        </p:txBody>
      </p:sp>
      <p:sp>
        <p:nvSpPr>
          <p:cNvPr id="2" name="Titel 1"/>
          <p:cNvSpPr>
            <a:spLocks noGrp="1"/>
          </p:cNvSpPr>
          <p:nvPr>
            <p:ph type="title"/>
          </p:nvPr>
        </p:nvSpPr>
        <p:spPr>
          <a:xfrm>
            <a:off x="635000" y="1052513"/>
            <a:ext cx="10923588" cy="2374900"/>
          </a:xfrm>
        </p:spPr>
        <p:txBody>
          <a:bodyPr anchor="ctr" anchorCtr="0">
            <a:normAutofit/>
          </a:bodyPr>
          <a:lstStyle>
            <a:lvl1pPr>
              <a:defRPr sz="4800">
                <a:solidFill>
                  <a:schemeClr val="accent1"/>
                </a:solidFill>
              </a:defRPr>
            </a:lvl1pPr>
          </a:lstStyle>
          <a:p>
            <a:r>
              <a:rPr lang="nl-NL"/>
              <a:t>Klik om de stijl te bewerken</a:t>
            </a:r>
            <a:endParaRPr lang="nl-NL" dirty="0"/>
          </a:p>
        </p:txBody>
      </p:sp>
      <p:sp>
        <p:nvSpPr>
          <p:cNvPr id="14" name="Tijdelijke aanduiding voor tekst 13"/>
          <p:cNvSpPr>
            <a:spLocks noGrp="1"/>
          </p:cNvSpPr>
          <p:nvPr>
            <p:ph type="body" sz="quarter" idx="13"/>
          </p:nvPr>
        </p:nvSpPr>
        <p:spPr>
          <a:xfrm>
            <a:off x="635000" y="3749487"/>
            <a:ext cx="10923588" cy="2471925"/>
          </a:xfrm>
        </p:spPr>
        <p:txBody>
          <a:bodyPr numCol="2" spcCol="468000"/>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8" name="Tijdelijke aanduiding voor datum 7"/>
          <p:cNvSpPr>
            <a:spLocks noGrp="1"/>
          </p:cNvSpPr>
          <p:nvPr>
            <p:ph type="dt" sz="half" idx="14"/>
          </p:nvPr>
        </p:nvSpPr>
        <p:spPr/>
        <p:txBody>
          <a:bodyPr/>
          <a:lstStyle/>
          <a:p>
            <a:fld id="{E1CE641E-1A73-4831-8B2A-4EF52A95D666}"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0" name="Tijdelijke aanduiding voor voettekst 9"/>
          <p:cNvSpPr>
            <a:spLocks noGrp="1"/>
          </p:cNvSpPr>
          <p:nvPr>
            <p:ph type="ftr" sz="quarter" idx="15"/>
          </p:nvPr>
        </p:nvSpPr>
        <p:spPr/>
        <p:txBody>
          <a:body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1" name="Tijdelijke aanduiding voor dianummer 10"/>
          <p:cNvSpPr>
            <a:spLocks noGrp="1"/>
          </p:cNvSpPr>
          <p:nvPr>
            <p:ph type="sldNum" sz="quarter" idx="16"/>
          </p:nvPr>
        </p:nvSpPr>
        <p:spPr/>
        <p:txBody>
          <a:body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
        <p:nvSpPr>
          <p:cNvPr id="12" name="Rechthoek 11"/>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Tree>
    <p:extLst>
      <p:ext uri="{BB962C8B-B14F-4D97-AF65-F5344CB8AC3E}">
        <p14:creationId xmlns:p14="http://schemas.microsoft.com/office/powerpoint/2010/main" val="394804398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Afbeelding horizontaal kleur">
    <p:bg>
      <p:bgRef idx="1001">
        <a:schemeClr val="bg2"/>
      </p:bgRef>
    </p:bg>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4"/>
          </p:nvPr>
        </p:nvSpPr>
        <p:spPr>
          <a:xfrm>
            <a:off x="0" y="0"/>
            <a:ext cx="12192000" cy="3427413"/>
          </a:xfrm>
          <a:custGeom>
            <a:avLst/>
            <a:gdLst>
              <a:gd name="connsiteX0" fmla="*/ 0 w 12192000"/>
              <a:gd name="connsiteY0" fmla="*/ 0 h 3427413"/>
              <a:gd name="connsiteX1" fmla="*/ 5862638 w 12192000"/>
              <a:gd name="connsiteY1" fmla="*/ 0 h 3427413"/>
              <a:gd name="connsiteX2" fmla="*/ 5862638 w 12192000"/>
              <a:gd name="connsiteY2" fmla="*/ 709613 h 3427413"/>
              <a:gd name="connsiteX3" fmla="*/ 6329363 w 12192000"/>
              <a:gd name="connsiteY3" fmla="*/ 709613 h 3427413"/>
              <a:gd name="connsiteX4" fmla="*/ 6329363 w 12192000"/>
              <a:gd name="connsiteY4" fmla="*/ 0 h 3427413"/>
              <a:gd name="connsiteX5" fmla="*/ 12192000 w 12192000"/>
              <a:gd name="connsiteY5" fmla="*/ 0 h 3427413"/>
              <a:gd name="connsiteX6" fmla="*/ 12192000 w 12192000"/>
              <a:gd name="connsiteY6" fmla="*/ 3427413 h 3427413"/>
              <a:gd name="connsiteX7" fmla="*/ 0 w 12192000"/>
              <a:gd name="connsiteY7" fmla="*/ 3427413 h 342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7413">
                <a:moveTo>
                  <a:pt x="0" y="0"/>
                </a:moveTo>
                <a:lnTo>
                  <a:pt x="5862638" y="0"/>
                </a:lnTo>
                <a:lnTo>
                  <a:pt x="5862638" y="709613"/>
                </a:lnTo>
                <a:lnTo>
                  <a:pt x="6329363" y="709613"/>
                </a:lnTo>
                <a:lnTo>
                  <a:pt x="6329363" y="0"/>
                </a:lnTo>
                <a:lnTo>
                  <a:pt x="12192000" y="0"/>
                </a:lnTo>
                <a:lnTo>
                  <a:pt x="12192000" y="3427413"/>
                </a:lnTo>
                <a:lnTo>
                  <a:pt x="0" y="3427413"/>
                </a:lnTo>
                <a:close/>
              </a:path>
            </a:pathLst>
          </a:custGeom>
          <a:solidFill>
            <a:schemeClr val="tx1">
              <a:lumMod val="85000"/>
            </a:schemeClr>
          </a:solidFill>
        </p:spPr>
        <p:txBody>
          <a:bodyPr wrap="square" lIns="720000" tIns="1152000">
            <a:noAutofit/>
          </a:bodyPr>
          <a:lstStyle>
            <a:lvl1pPr>
              <a:buClr>
                <a:schemeClr val="bg2"/>
              </a:buClr>
              <a:tabLst>
                <a:tab pos="1619250" algn="l"/>
              </a:tabLst>
              <a:defRPr>
                <a:solidFill>
                  <a:schemeClr val="bg1"/>
                </a:solidFill>
              </a:defRPr>
            </a:lvl1pPr>
          </a:lstStyle>
          <a:p>
            <a:r>
              <a:rPr lang="nl-NL"/>
              <a:t>Klik op het pictogram als u een afbeelding wilt toevoegen</a:t>
            </a:r>
            <a:endParaRPr lang="nl-NL" dirty="0"/>
          </a:p>
        </p:txBody>
      </p:sp>
      <p:sp>
        <p:nvSpPr>
          <p:cNvPr id="2" name="Titel 1"/>
          <p:cNvSpPr>
            <a:spLocks noGrp="1"/>
          </p:cNvSpPr>
          <p:nvPr>
            <p:ph type="title"/>
          </p:nvPr>
        </p:nvSpPr>
        <p:spPr>
          <a:xfrm>
            <a:off x="634205" y="3888000"/>
            <a:ext cx="5004595" cy="2333413"/>
          </a:xfrm>
        </p:spPr>
        <p:txBody>
          <a:bodyPr anchor="t" anchorCtr="0"/>
          <a:lstStyle>
            <a:lvl1pPr>
              <a:defRPr>
                <a:solidFill>
                  <a:schemeClr val="bg1"/>
                </a:solidFill>
              </a:defRPr>
            </a:lvl1pPr>
          </a:lstStyle>
          <a:p>
            <a:r>
              <a:rPr lang="nl-NL"/>
              <a:t>Klik om de stijl te bewerken</a:t>
            </a:r>
            <a:endParaRPr lang="nl-NL" dirty="0"/>
          </a:p>
        </p:txBody>
      </p:sp>
      <p:sp>
        <p:nvSpPr>
          <p:cNvPr id="6" name="Tijdelijke aanduiding voor tekst 13"/>
          <p:cNvSpPr>
            <a:spLocks noGrp="1"/>
          </p:cNvSpPr>
          <p:nvPr>
            <p:ph type="body" sz="quarter" idx="13"/>
          </p:nvPr>
        </p:nvSpPr>
        <p:spPr>
          <a:xfrm>
            <a:off x="6554588" y="3888000"/>
            <a:ext cx="5004000" cy="2333413"/>
          </a:xfrm>
        </p:spPr>
        <p:txBody>
          <a:bodyPr tIns="50400" numCol="1" spcCol="468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jdelijke aanduiding voor datum 2"/>
          <p:cNvSpPr>
            <a:spLocks noGrp="1"/>
          </p:cNvSpPr>
          <p:nvPr>
            <p:ph type="dt" sz="half" idx="15"/>
          </p:nvPr>
        </p:nvSpPr>
        <p:spPr/>
        <p:txBody>
          <a:bodyPr/>
          <a:lstStyle>
            <a:lvl1pPr>
              <a:defRPr>
                <a:solidFill>
                  <a:schemeClr val="bg1">
                    <a:lumMod val="65000"/>
                    <a:lumOff val="35000"/>
                  </a:schemeClr>
                </a:solidFill>
              </a:defRPr>
            </a:lvl1pPr>
          </a:lstStyle>
          <a:p>
            <a:fld id="{5F6FE448-0D39-45E0-AB60-2E01E4A2028E}"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4" name="Tijdelijke aanduiding voor voettekst 3"/>
          <p:cNvSpPr>
            <a:spLocks noGrp="1"/>
          </p:cNvSpPr>
          <p:nvPr>
            <p:ph type="ftr" sz="quarter" idx="16"/>
          </p:nvPr>
        </p:nvSpPr>
        <p:spPr/>
        <p:txBody>
          <a:bodyPr/>
          <a:lstStyle>
            <a:lvl1pPr>
              <a:defRPr>
                <a:solidFill>
                  <a:schemeClr val="bg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5" name="Tijdelijke aanduiding voor dianummer 4"/>
          <p:cNvSpPr>
            <a:spLocks noGrp="1"/>
          </p:cNvSpPr>
          <p:nvPr>
            <p:ph type="sldNum" sz="quarter" idx="17"/>
          </p:nvPr>
        </p:nvSpPr>
        <p:spPr/>
        <p:txBody>
          <a:bodyPr/>
          <a:lstStyle>
            <a:lvl1pPr>
              <a:defRPr>
                <a:solidFill>
                  <a:schemeClr val="bg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403175927"/>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9" Type="http://schemas.openxmlformats.org/officeDocument/2006/relationships/image" Target="../media/image1.png"/><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38" Type="http://schemas.openxmlformats.org/officeDocument/2006/relationships/theme" Target="../theme/theme2.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37" Type="http://schemas.openxmlformats.org/officeDocument/2006/relationships/slideLayout" Target="../slideLayouts/slideLayout77.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slideLayout" Target="../slideLayouts/slideLayout7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26" Type="http://schemas.openxmlformats.org/officeDocument/2006/relationships/slideLayout" Target="../slideLayouts/slideLayout103.xml"/><Relationship Id="rId39" Type="http://schemas.openxmlformats.org/officeDocument/2006/relationships/theme" Target="../theme/theme3.xml"/><Relationship Id="rId3" Type="http://schemas.openxmlformats.org/officeDocument/2006/relationships/slideLayout" Target="../slideLayouts/slideLayout80.xml"/><Relationship Id="rId21" Type="http://schemas.openxmlformats.org/officeDocument/2006/relationships/slideLayout" Target="../slideLayouts/slideLayout98.xml"/><Relationship Id="rId34" Type="http://schemas.openxmlformats.org/officeDocument/2006/relationships/slideLayout" Target="../slideLayouts/slideLayout111.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5" Type="http://schemas.openxmlformats.org/officeDocument/2006/relationships/slideLayout" Target="../slideLayouts/slideLayout102.xml"/><Relationship Id="rId33" Type="http://schemas.openxmlformats.org/officeDocument/2006/relationships/slideLayout" Target="../slideLayouts/slideLayout110.xml"/><Relationship Id="rId38" Type="http://schemas.openxmlformats.org/officeDocument/2006/relationships/slideLayout" Target="../slideLayouts/slideLayout115.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slideLayout" Target="../slideLayouts/slideLayout97.xml"/><Relationship Id="rId29" Type="http://schemas.openxmlformats.org/officeDocument/2006/relationships/slideLayout" Target="../slideLayouts/slideLayout106.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24" Type="http://schemas.openxmlformats.org/officeDocument/2006/relationships/slideLayout" Target="../slideLayouts/slideLayout101.xml"/><Relationship Id="rId32" Type="http://schemas.openxmlformats.org/officeDocument/2006/relationships/slideLayout" Target="../slideLayouts/slideLayout109.xml"/><Relationship Id="rId37" Type="http://schemas.openxmlformats.org/officeDocument/2006/relationships/slideLayout" Target="../slideLayouts/slideLayout114.xml"/><Relationship Id="rId40" Type="http://schemas.openxmlformats.org/officeDocument/2006/relationships/image" Target="../media/image1.png"/><Relationship Id="rId5" Type="http://schemas.openxmlformats.org/officeDocument/2006/relationships/slideLayout" Target="../slideLayouts/slideLayout82.xml"/><Relationship Id="rId15" Type="http://schemas.openxmlformats.org/officeDocument/2006/relationships/slideLayout" Target="../slideLayouts/slideLayout92.xml"/><Relationship Id="rId23" Type="http://schemas.openxmlformats.org/officeDocument/2006/relationships/slideLayout" Target="../slideLayouts/slideLayout100.xml"/><Relationship Id="rId28" Type="http://schemas.openxmlformats.org/officeDocument/2006/relationships/slideLayout" Target="../slideLayouts/slideLayout105.xml"/><Relationship Id="rId36" Type="http://schemas.openxmlformats.org/officeDocument/2006/relationships/slideLayout" Target="../slideLayouts/slideLayout113.xml"/><Relationship Id="rId10" Type="http://schemas.openxmlformats.org/officeDocument/2006/relationships/slideLayout" Target="../slideLayouts/slideLayout87.xml"/><Relationship Id="rId19" Type="http://schemas.openxmlformats.org/officeDocument/2006/relationships/slideLayout" Target="../slideLayouts/slideLayout96.xml"/><Relationship Id="rId31" Type="http://schemas.openxmlformats.org/officeDocument/2006/relationships/slideLayout" Target="../slideLayouts/slideLayout108.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 Id="rId22" Type="http://schemas.openxmlformats.org/officeDocument/2006/relationships/slideLayout" Target="../slideLayouts/slideLayout99.xml"/><Relationship Id="rId27" Type="http://schemas.openxmlformats.org/officeDocument/2006/relationships/slideLayout" Target="../slideLayouts/slideLayout104.xml"/><Relationship Id="rId30" Type="http://schemas.openxmlformats.org/officeDocument/2006/relationships/slideLayout" Target="../slideLayouts/slideLayout107.xml"/><Relationship Id="rId35" Type="http://schemas.openxmlformats.org/officeDocument/2006/relationships/slideLayout" Target="../slideLayouts/slideLayout11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slideLayout" Target="../slideLayouts/slideLayout128.xml"/><Relationship Id="rId18" Type="http://schemas.openxmlformats.org/officeDocument/2006/relationships/slideLayout" Target="../slideLayouts/slideLayout133.xml"/><Relationship Id="rId26" Type="http://schemas.openxmlformats.org/officeDocument/2006/relationships/slideLayout" Target="../slideLayouts/slideLayout141.xml"/><Relationship Id="rId39" Type="http://schemas.openxmlformats.org/officeDocument/2006/relationships/theme" Target="../theme/theme4.xml"/><Relationship Id="rId3" Type="http://schemas.openxmlformats.org/officeDocument/2006/relationships/slideLayout" Target="../slideLayouts/slideLayout118.xml"/><Relationship Id="rId21" Type="http://schemas.openxmlformats.org/officeDocument/2006/relationships/slideLayout" Target="../slideLayouts/slideLayout136.xml"/><Relationship Id="rId34" Type="http://schemas.openxmlformats.org/officeDocument/2006/relationships/slideLayout" Target="../slideLayouts/slideLayout149.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17" Type="http://schemas.openxmlformats.org/officeDocument/2006/relationships/slideLayout" Target="../slideLayouts/slideLayout132.xml"/><Relationship Id="rId25" Type="http://schemas.openxmlformats.org/officeDocument/2006/relationships/slideLayout" Target="../slideLayouts/slideLayout140.xml"/><Relationship Id="rId33" Type="http://schemas.openxmlformats.org/officeDocument/2006/relationships/slideLayout" Target="../slideLayouts/slideLayout148.xml"/><Relationship Id="rId38" Type="http://schemas.openxmlformats.org/officeDocument/2006/relationships/slideLayout" Target="../slideLayouts/slideLayout153.xml"/><Relationship Id="rId2" Type="http://schemas.openxmlformats.org/officeDocument/2006/relationships/slideLayout" Target="../slideLayouts/slideLayout117.xml"/><Relationship Id="rId16" Type="http://schemas.openxmlformats.org/officeDocument/2006/relationships/slideLayout" Target="../slideLayouts/slideLayout131.xml"/><Relationship Id="rId20" Type="http://schemas.openxmlformats.org/officeDocument/2006/relationships/slideLayout" Target="../slideLayouts/slideLayout135.xml"/><Relationship Id="rId29" Type="http://schemas.openxmlformats.org/officeDocument/2006/relationships/slideLayout" Target="../slideLayouts/slideLayout144.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24" Type="http://schemas.openxmlformats.org/officeDocument/2006/relationships/slideLayout" Target="../slideLayouts/slideLayout139.xml"/><Relationship Id="rId32" Type="http://schemas.openxmlformats.org/officeDocument/2006/relationships/slideLayout" Target="../slideLayouts/slideLayout147.xml"/><Relationship Id="rId37" Type="http://schemas.openxmlformats.org/officeDocument/2006/relationships/slideLayout" Target="../slideLayouts/slideLayout152.xml"/><Relationship Id="rId40" Type="http://schemas.openxmlformats.org/officeDocument/2006/relationships/image" Target="../media/image1.png"/><Relationship Id="rId5" Type="http://schemas.openxmlformats.org/officeDocument/2006/relationships/slideLayout" Target="../slideLayouts/slideLayout120.xml"/><Relationship Id="rId15" Type="http://schemas.openxmlformats.org/officeDocument/2006/relationships/slideLayout" Target="../slideLayouts/slideLayout130.xml"/><Relationship Id="rId23" Type="http://schemas.openxmlformats.org/officeDocument/2006/relationships/slideLayout" Target="../slideLayouts/slideLayout138.xml"/><Relationship Id="rId28" Type="http://schemas.openxmlformats.org/officeDocument/2006/relationships/slideLayout" Target="../slideLayouts/slideLayout143.xml"/><Relationship Id="rId36" Type="http://schemas.openxmlformats.org/officeDocument/2006/relationships/slideLayout" Target="../slideLayouts/slideLayout151.xml"/><Relationship Id="rId10" Type="http://schemas.openxmlformats.org/officeDocument/2006/relationships/slideLayout" Target="../slideLayouts/slideLayout125.xml"/><Relationship Id="rId19" Type="http://schemas.openxmlformats.org/officeDocument/2006/relationships/slideLayout" Target="../slideLayouts/slideLayout134.xml"/><Relationship Id="rId31" Type="http://schemas.openxmlformats.org/officeDocument/2006/relationships/slideLayout" Target="../slideLayouts/slideLayout146.xml"/><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slideLayout" Target="../slideLayouts/slideLayout129.xml"/><Relationship Id="rId22" Type="http://schemas.openxmlformats.org/officeDocument/2006/relationships/slideLayout" Target="../slideLayouts/slideLayout137.xml"/><Relationship Id="rId27" Type="http://schemas.openxmlformats.org/officeDocument/2006/relationships/slideLayout" Target="../slideLayouts/slideLayout142.xml"/><Relationship Id="rId30" Type="http://schemas.openxmlformats.org/officeDocument/2006/relationships/slideLayout" Target="../slideLayouts/slideLayout145.xml"/><Relationship Id="rId35" Type="http://schemas.openxmlformats.org/officeDocument/2006/relationships/slideLayout" Target="../slideLayouts/slideLayout15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61.xml"/><Relationship Id="rId13" Type="http://schemas.openxmlformats.org/officeDocument/2006/relationships/slideLayout" Target="../slideLayouts/slideLayout166.xml"/><Relationship Id="rId18" Type="http://schemas.openxmlformats.org/officeDocument/2006/relationships/slideLayout" Target="../slideLayouts/slideLayout171.xml"/><Relationship Id="rId26" Type="http://schemas.openxmlformats.org/officeDocument/2006/relationships/slideLayout" Target="../slideLayouts/slideLayout179.xml"/><Relationship Id="rId3" Type="http://schemas.openxmlformats.org/officeDocument/2006/relationships/slideLayout" Target="../slideLayouts/slideLayout156.xml"/><Relationship Id="rId21" Type="http://schemas.openxmlformats.org/officeDocument/2006/relationships/slideLayout" Target="../slideLayouts/slideLayout174.xml"/><Relationship Id="rId34" Type="http://schemas.openxmlformats.org/officeDocument/2006/relationships/slideLayout" Target="../slideLayouts/slideLayout187.xml"/><Relationship Id="rId7" Type="http://schemas.openxmlformats.org/officeDocument/2006/relationships/slideLayout" Target="../slideLayouts/slideLayout160.xml"/><Relationship Id="rId12" Type="http://schemas.openxmlformats.org/officeDocument/2006/relationships/slideLayout" Target="../slideLayouts/slideLayout165.xml"/><Relationship Id="rId17" Type="http://schemas.openxmlformats.org/officeDocument/2006/relationships/slideLayout" Target="../slideLayouts/slideLayout170.xml"/><Relationship Id="rId25" Type="http://schemas.openxmlformats.org/officeDocument/2006/relationships/slideLayout" Target="../slideLayouts/slideLayout178.xml"/><Relationship Id="rId33" Type="http://schemas.openxmlformats.org/officeDocument/2006/relationships/slideLayout" Target="../slideLayouts/slideLayout186.xml"/><Relationship Id="rId2" Type="http://schemas.openxmlformats.org/officeDocument/2006/relationships/slideLayout" Target="../slideLayouts/slideLayout155.xml"/><Relationship Id="rId16" Type="http://schemas.openxmlformats.org/officeDocument/2006/relationships/slideLayout" Target="../slideLayouts/slideLayout169.xml"/><Relationship Id="rId20" Type="http://schemas.openxmlformats.org/officeDocument/2006/relationships/slideLayout" Target="../slideLayouts/slideLayout173.xml"/><Relationship Id="rId29" Type="http://schemas.openxmlformats.org/officeDocument/2006/relationships/slideLayout" Target="../slideLayouts/slideLayout182.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24" Type="http://schemas.openxmlformats.org/officeDocument/2006/relationships/slideLayout" Target="../slideLayouts/slideLayout177.xml"/><Relationship Id="rId32" Type="http://schemas.openxmlformats.org/officeDocument/2006/relationships/slideLayout" Target="../slideLayouts/slideLayout185.xml"/><Relationship Id="rId37" Type="http://schemas.openxmlformats.org/officeDocument/2006/relationships/image" Target="../media/image1.png"/><Relationship Id="rId5" Type="http://schemas.openxmlformats.org/officeDocument/2006/relationships/slideLayout" Target="../slideLayouts/slideLayout158.xml"/><Relationship Id="rId15" Type="http://schemas.openxmlformats.org/officeDocument/2006/relationships/slideLayout" Target="../slideLayouts/slideLayout168.xml"/><Relationship Id="rId23" Type="http://schemas.openxmlformats.org/officeDocument/2006/relationships/slideLayout" Target="../slideLayouts/slideLayout176.xml"/><Relationship Id="rId28" Type="http://schemas.openxmlformats.org/officeDocument/2006/relationships/slideLayout" Target="../slideLayouts/slideLayout181.xml"/><Relationship Id="rId36" Type="http://schemas.openxmlformats.org/officeDocument/2006/relationships/theme" Target="../theme/theme5.xml"/><Relationship Id="rId10" Type="http://schemas.openxmlformats.org/officeDocument/2006/relationships/slideLayout" Target="../slideLayouts/slideLayout163.xml"/><Relationship Id="rId19" Type="http://schemas.openxmlformats.org/officeDocument/2006/relationships/slideLayout" Target="../slideLayouts/slideLayout172.xml"/><Relationship Id="rId31" Type="http://schemas.openxmlformats.org/officeDocument/2006/relationships/slideLayout" Target="../slideLayouts/slideLayout184.xml"/><Relationship Id="rId4" Type="http://schemas.openxmlformats.org/officeDocument/2006/relationships/slideLayout" Target="../slideLayouts/slideLayout157.xml"/><Relationship Id="rId9" Type="http://schemas.openxmlformats.org/officeDocument/2006/relationships/slideLayout" Target="../slideLayouts/slideLayout162.xml"/><Relationship Id="rId14" Type="http://schemas.openxmlformats.org/officeDocument/2006/relationships/slideLayout" Target="../slideLayouts/slideLayout167.xml"/><Relationship Id="rId22" Type="http://schemas.openxmlformats.org/officeDocument/2006/relationships/slideLayout" Target="../slideLayouts/slideLayout175.xml"/><Relationship Id="rId27" Type="http://schemas.openxmlformats.org/officeDocument/2006/relationships/slideLayout" Target="../slideLayouts/slideLayout180.xml"/><Relationship Id="rId30" Type="http://schemas.openxmlformats.org/officeDocument/2006/relationships/slideLayout" Target="../slideLayouts/slideLayout183.xml"/><Relationship Id="rId35" Type="http://schemas.openxmlformats.org/officeDocument/2006/relationships/slideLayout" Target="../slideLayouts/slideLayout18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96.xml"/><Relationship Id="rId13" Type="http://schemas.openxmlformats.org/officeDocument/2006/relationships/slideLayout" Target="../slideLayouts/slideLayout201.xml"/><Relationship Id="rId18" Type="http://schemas.openxmlformats.org/officeDocument/2006/relationships/slideLayout" Target="../slideLayouts/slideLayout206.xml"/><Relationship Id="rId26" Type="http://schemas.openxmlformats.org/officeDocument/2006/relationships/slideLayout" Target="../slideLayouts/slideLayout214.xml"/><Relationship Id="rId39" Type="http://schemas.openxmlformats.org/officeDocument/2006/relationships/theme" Target="../theme/theme6.xml"/><Relationship Id="rId3" Type="http://schemas.openxmlformats.org/officeDocument/2006/relationships/slideLayout" Target="../slideLayouts/slideLayout191.xml"/><Relationship Id="rId21" Type="http://schemas.openxmlformats.org/officeDocument/2006/relationships/slideLayout" Target="../slideLayouts/slideLayout209.xml"/><Relationship Id="rId34" Type="http://schemas.openxmlformats.org/officeDocument/2006/relationships/slideLayout" Target="../slideLayouts/slideLayout222.xml"/><Relationship Id="rId7" Type="http://schemas.openxmlformats.org/officeDocument/2006/relationships/slideLayout" Target="../slideLayouts/slideLayout195.xml"/><Relationship Id="rId12" Type="http://schemas.openxmlformats.org/officeDocument/2006/relationships/slideLayout" Target="../slideLayouts/slideLayout200.xml"/><Relationship Id="rId17" Type="http://schemas.openxmlformats.org/officeDocument/2006/relationships/slideLayout" Target="../slideLayouts/slideLayout205.xml"/><Relationship Id="rId25" Type="http://schemas.openxmlformats.org/officeDocument/2006/relationships/slideLayout" Target="../slideLayouts/slideLayout213.xml"/><Relationship Id="rId33" Type="http://schemas.openxmlformats.org/officeDocument/2006/relationships/slideLayout" Target="../slideLayouts/slideLayout221.xml"/><Relationship Id="rId38" Type="http://schemas.openxmlformats.org/officeDocument/2006/relationships/slideLayout" Target="../slideLayouts/slideLayout226.xml"/><Relationship Id="rId2" Type="http://schemas.openxmlformats.org/officeDocument/2006/relationships/slideLayout" Target="../slideLayouts/slideLayout190.xml"/><Relationship Id="rId16" Type="http://schemas.openxmlformats.org/officeDocument/2006/relationships/slideLayout" Target="../slideLayouts/slideLayout204.xml"/><Relationship Id="rId20" Type="http://schemas.openxmlformats.org/officeDocument/2006/relationships/slideLayout" Target="../slideLayouts/slideLayout208.xml"/><Relationship Id="rId29" Type="http://schemas.openxmlformats.org/officeDocument/2006/relationships/slideLayout" Target="../slideLayouts/slideLayout217.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24" Type="http://schemas.openxmlformats.org/officeDocument/2006/relationships/slideLayout" Target="../slideLayouts/slideLayout212.xml"/><Relationship Id="rId32" Type="http://schemas.openxmlformats.org/officeDocument/2006/relationships/slideLayout" Target="../slideLayouts/slideLayout220.xml"/><Relationship Id="rId37" Type="http://schemas.openxmlformats.org/officeDocument/2006/relationships/slideLayout" Target="../slideLayouts/slideLayout225.xml"/><Relationship Id="rId40" Type="http://schemas.openxmlformats.org/officeDocument/2006/relationships/image" Target="../media/image1.png"/><Relationship Id="rId5" Type="http://schemas.openxmlformats.org/officeDocument/2006/relationships/slideLayout" Target="../slideLayouts/slideLayout193.xml"/><Relationship Id="rId15" Type="http://schemas.openxmlformats.org/officeDocument/2006/relationships/slideLayout" Target="../slideLayouts/slideLayout203.xml"/><Relationship Id="rId23" Type="http://schemas.openxmlformats.org/officeDocument/2006/relationships/slideLayout" Target="../slideLayouts/slideLayout211.xml"/><Relationship Id="rId28" Type="http://schemas.openxmlformats.org/officeDocument/2006/relationships/slideLayout" Target="../slideLayouts/slideLayout216.xml"/><Relationship Id="rId36" Type="http://schemas.openxmlformats.org/officeDocument/2006/relationships/slideLayout" Target="../slideLayouts/slideLayout224.xml"/><Relationship Id="rId10" Type="http://schemas.openxmlformats.org/officeDocument/2006/relationships/slideLayout" Target="../slideLayouts/slideLayout198.xml"/><Relationship Id="rId19" Type="http://schemas.openxmlformats.org/officeDocument/2006/relationships/slideLayout" Target="../slideLayouts/slideLayout207.xml"/><Relationship Id="rId31" Type="http://schemas.openxmlformats.org/officeDocument/2006/relationships/slideLayout" Target="../slideLayouts/slideLayout219.xml"/><Relationship Id="rId4" Type="http://schemas.openxmlformats.org/officeDocument/2006/relationships/slideLayout" Target="../slideLayouts/slideLayout192.xml"/><Relationship Id="rId9" Type="http://schemas.openxmlformats.org/officeDocument/2006/relationships/slideLayout" Target="../slideLayouts/slideLayout197.xml"/><Relationship Id="rId14" Type="http://schemas.openxmlformats.org/officeDocument/2006/relationships/slideLayout" Target="../slideLayouts/slideLayout202.xml"/><Relationship Id="rId22" Type="http://schemas.openxmlformats.org/officeDocument/2006/relationships/slideLayout" Target="../slideLayouts/slideLayout210.xml"/><Relationship Id="rId27" Type="http://schemas.openxmlformats.org/officeDocument/2006/relationships/slideLayout" Target="../slideLayouts/slideLayout215.xml"/><Relationship Id="rId30" Type="http://schemas.openxmlformats.org/officeDocument/2006/relationships/slideLayout" Target="../slideLayouts/slideLayout218.xml"/><Relationship Id="rId35" Type="http://schemas.openxmlformats.org/officeDocument/2006/relationships/slideLayout" Target="../slideLayouts/slideLayout22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34.xml"/><Relationship Id="rId13" Type="http://schemas.openxmlformats.org/officeDocument/2006/relationships/slideLayout" Target="../slideLayouts/slideLayout239.xml"/><Relationship Id="rId18" Type="http://schemas.openxmlformats.org/officeDocument/2006/relationships/slideLayout" Target="../slideLayouts/slideLayout244.xml"/><Relationship Id="rId26" Type="http://schemas.openxmlformats.org/officeDocument/2006/relationships/slideLayout" Target="../slideLayouts/slideLayout252.xml"/><Relationship Id="rId39" Type="http://schemas.openxmlformats.org/officeDocument/2006/relationships/image" Target="../media/image1.png"/><Relationship Id="rId3" Type="http://schemas.openxmlformats.org/officeDocument/2006/relationships/slideLayout" Target="../slideLayouts/slideLayout229.xml"/><Relationship Id="rId21" Type="http://schemas.openxmlformats.org/officeDocument/2006/relationships/slideLayout" Target="../slideLayouts/slideLayout247.xml"/><Relationship Id="rId34" Type="http://schemas.openxmlformats.org/officeDocument/2006/relationships/slideLayout" Target="../slideLayouts/slideLayout260.xml"/><Relationship Id="rId7" Type="http://schemas.openxmlformats.org/officeDocument/2006/relationships/slideLayout" Target="../slideLayouts/slideLayout233.xml"/><Relationship Id="rId12" Type="http://schemas.openxmlformats.org/officeDocument/2006/relationships/slideLayout" Target="../slideLayouts/slideLayout238.xml"/><Relationship Id="rId17" Type="http://schemas.openxmlformats.org/officeDocument/2006/relationships/slideLayout" Target="../slideLayouts/slideLayout243.xml"/><Relationship Id="rId25" Type="http://schemas.openxmlformats.org/officeDocument/2006/relationships/slideLayout" Target="../slideLayouts/slideLayout251.xml"/><Relationship Id="rId33" Type="http://schemas.openxmlformats.org/officeDocument/2006/relationships/slideLayout" Target="../slideLayouts/slideLayout259.xml"/><Relationship Id="rId38" Type="http://schemas.openxmlformats.org/officeDocument/2006/relationships/theme" Target="../theme/theme7.xml"/><Relationship Id="rId2" Type="http://schemas.openxmlformats.org/officeDocument/2006/relationships/slideLayout" Target="../slideLayouts/slideLayout228.xml"/><Relationship Id="rId16" Type="http://schemas.openxmlformats.org/officeDocument/2006/relationships/slideLayout" Target="../slideLayouts/slideLayout242.xml"/><Relationship Id="rId20" Type="http://schemas.openxmlformats.org/officeDocument/2006/relationships/slideLayout" Target="../slideLayouts/slideLayout246.xml"/><Relationship Id="rId29" Type="http://schemas.openxmlformats.org/officeDocument/2006/relationships/slideLayout" Target="../slideLayouts/slideLayout255.xml"/><Relationship Id="rId1" Type="http://schemas.openxmlformats.org/officeDocument/2006/relationships/slideLayout" Target="../slideLayouts/slideLayout227.xml"/><Relationship Id="rId6" Type="http://schemas.openxmlformats.org/officeDocument/2006/relationships/slideLayout" Target="../slideLayouts/slideLayout232.xml"/><Relationship Id="rId11" Type="http://schemas.openxmlformats.org/officeDocument/2006/relationships/slideLayout" Target="../slideLayouts/slideLayout237.xml"/><Relationship Id="rId24" Type="http://schemas.openxmlformats.org/officeDocument/2006/relationships/slideLayout" Target="../slideLayouts/slideLayout250.xml"/><Relationship Id="rId32" Type="http://schemas.openxmlformats.org/officeDocument/2006/relationships/slideLayout" Target="../slideLayouts/slideLayout258.xml"/><Relationship Id="rId37" Type="http://schemas.openxmlformats.org/officeDocument/2006/relationships/slideLayout" Target="../slideLayouts/slideLayout263.xml"/><Relationship Id="rId5" Type="http://schemas.openxmlformats.org/officeDocument/2006/relationships/slideLayout" Target="../slideLayouts/slideLayout231.xml"/><Relationship Id="rId15" Type="http://schemas.openxmlformats.org/officeDocument/2006/relationships/slideLayout" Target="../slideLayouts/slideLayout241.xml"/><Relationship Id="rId23" Type="http://schemas.openxmlformats.org/officeDocument/2006/relationships/slideLayout" Target="../slideLayouts/slideLayout249.xml"/><Relationship Id="rId28" Type="http://schemas.openxmlformats.org/officeDocument/2006/relationships/slideLayout" Target="../slideLayouts/slideLayout254.xml"/><Relationship Id="rId36" Type="http://schemas.openxmlformats.org/officeDocument/2006/relationships/slideLayout" Target="../slideLayouts/slideLayout262.xml"/><Relationship Id="rId10" Type="http://schemas.openxmlformats.org/officeDocument/2006/relationships/slideLayout" Target="../slideLayouts/slideLayout236.xml"/><Relationship Id="rId19" Type="http://schemas.openxmlformats.org/officeDocument/2006/relationships/slideLayout" Target="../slideLayouts/slideLayout245.xml"/><Relationship Id="rId31" Type="http://schemas.openxmlformats.org/officeDocument/2006/relationships/slideLayout" Target="../slideLayouts/slideLayout257.xml"/><Relationship Id="rId4" Type="http://schemas.openxmlformats.org/officeDocument/2006/relationships/slideLayout" Target="../slideLayouts/slideLayout230.xml"/><Relationship Id="rId9" Type="http://schemas.openxmlformats.org/officeDocument/2006/relationships/slideLayout" Target="../slideLayouts/slideLayout235.xml"/><Relationship Id="rId14" Type="http://schemas.openxmlformats.org/officeDocument/2006/relationships/slideLayout" Target="../slideLayouts/slideLayout240.xml"/><Relationship Id="rId22" Type="http://schemas.openxmlformats.org/officeDocument/2006/relationships/slideLayout" Target="../slideLayouts/slideLayout248.xml"/><Relationship Id="rId27" Type="http://schemas.openxmlformats.org/officeDocument/2006/relationships/slideLayout" Target="../slideLayouts/slideLayout253.xml"/><Relationship Id="rId30" Type="http://schemas.openxmlformats.org/officeDocument/2006/relationships/slideLayout" Target="../slideLayouts/slideLayout256.xml"/><Relationship Id="rId35" Type="http://schemas.openxmlformats.org/officeDocument/2006/relationships/slideLayout" Target="../slideLayouts/slideLayout26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71.xml"/><Relationship Id="rId13" Type="http://schemas.openxmlformats.org/officeDocument/2006/relationships/slideLayout" Target="../slideLayouts/slideLayout276.xml"/><Relationship Id="rId18" Type="http://schemas.openxmlformats.org/officeDocument/2006/relationships/slideLayout" Target="../slideLayouts/slideLayout281.xml"/><Relationship Id="rId26" Type="http://schemas.openxmlformats.org/officeDocument/2006/relationships/slideLayout" Target="../slideLayouts/slideLayout289.xml"/><Relationship Id="rId3" Type="http://schemas.openxmlformats.org/officeDocument/2006/relationships/slideLayout" Target="../slideLayouts/slideLayout266.xml"/><Relationship Id="rId21" Type="http://schemas.openxmlformats.org/officeDocument/2006/relationships/slideLayout" Target="../slideLayouts/slideLayout284.xml"/><Relationship Id="rId34" Type="http://schemas.openxmlformats.org/officeDocument/2006/relationships/slideLayout" Target="../slideLayouts/slideLayout297.xml"/><Relationship Id="rId7" Type="http://schemas.openxmlformats.org/officeDocument/2006/relationships/slideLayout" Target="../slideLayouts/slideLayout270.xml"/><Relationship Id="rId12" Type="http://schemas.openxmlformats.org/officeDocument/2006/relationships/slideLayout" Target="../slideLayouts/slideLayout275.xml"/><Relationship Id="rId17" Type="http://schemas.openxmlformats.org/officeDocument/2006/relationships/slideLayout" Target="../slideLayouts/slideLayout280.xml"/><Relationship Id="rId25" Type="http://schemas.openxmlformats.org/officeDocument/2006/relationships/slideLayout" Target="../slideLayouts/slideLayout288.xml"/><Relationship Id="rId33" Type="http://schemas.openxmlformats.org/officeDocument/2006/relationships/slideLayout" Target="../slideLayouts/slideLayout296.xml"/><Relationship Id="rId38" Type="http://schemas.openxmlformats.org/officeDocument/2006/relationships/image" Target="../media/image1.png"/><Relationship Id="rId2" Type="http://schemas.openxmlformats.org/officeDocument/2006/relationships/slideLayout" Target="../slideLayouts/slideLayout265.xml"/><Relationship Id="rId16" Type="http://schemas.openxmlformats.org/officeDocument/2006/relationships/slideLayout" Target="../slideLayouts/slideLayout279.xml"/><Relationship Id="rId20" Type="http://schemas.openxmlformats.org/officeDocument/2006/relationships/slideLayout" Target="../slideLayouts/slideLayout283.xml"/><Relationship Id="rId29" Type="http://schemas.openxmlformats.org/officeDocument/2006/relationships/slideLayout" Target="../slideLayouts/slideLayout292.xml"/><Relationship Id="rId1" Type="http://schemas.openxmlformats.org/officeDocument/2006/relationships/slideLayout" Target="../slideLayouts/slideLayout264.xml"/><Relationship Id="rId6" Type="http://schemas.openxmlformats.org/officeDocument/2006/relationships/slideLayout" Target="../slideLayouts/slideLayout269.xml"/><Relationship Id="rId11" Type="http://schemas.openxmlformats.org/officeDocument/2006/relationships/slideLayout" Target="../slideLayouts/slideLayout274.xml"/><Relationship Id="rId24" Type="http://schemas.openxmlformats.org/officeDocument/2006/relationships/slideLayout" Target="../slideLayouts/slideLayout287.xml"/><Relationship Id="rId32" Type="http://schemas.openxmlformats.org/officeDocument/2006/relationships/slideLayout" Target="../slideLayouts/slideLayout295.xml"/><Relationship Id="rId37" Type="http://schemas.openxmlformats.org/officeDocument/2006/relationships/theme" Target="../theme/theme8.xml"/><Relationship Id="rId5" Type="http://schemas.openxmlformats.org/officeDocument/2006/relationships/slideLayout" Target="../slideLayouts/slideLayout268.xml"/><Relationship Id="rId15" Type="http://schemas.openxmlformats.org/officeDocument/2006/relationships/slideLayout" Target="../slideLayouts/slideLayout278.xml"/><Relationship Id="rId23" Type="http://schemas.openxmlformats.org/officeDocument/2006/relationships/slideLayout" Target="../slideLayouts/slideLayout286.xml"/><Relationship Id="rId28" Type="http://schemas.openxmlformats.org/officeDocument/2006/relationships/slideLayout" Target="../slideLayouts/slideLayout291.xml"/><Relationship Id="rId36" Type="http://schemas.openxmlformats.org/officeDocument/2006/relationships/slideLayout" Target="../slideLayouts/slideLayout299.xml"/><Relationship Id="rId10" Type="http://schemas.openxmlformats.org/officeDocument/2006/relationships/slideLayout" Target="../slideLayouts/slideLayout273.xml"/><Relationship Id="rId19" Type="http://schemas.openxmlformats.org/officeDocument/2006/relationships/slideLayout" Target="../slideLayouts/slideLayout282.xml"/><Relationship Id="rId31" Type="http://schemas.openxmlformats.org/officeDocument/2006/relationships/slideLayout" Target="../slideLayouts/slideLayout294.xml"/><Relationship Id="rId4" Type="http://schemas.openxmlformats.org/officeDocument/2006/relationships/slideLayout" Target="../slideLayouts/slideLayout267.xml"/><Relationship Id="rId9" Type="http://schemas.openxmlformats.org/officeDocument/2006/relationships/slideLayout" Target="../slideLayouts/slideLayout272.xml"/><Relationship Id="rId14" Type="http://schemas.openxmlformats.org/officeDocument/2006/relationships/slideLayout" Target="../slideLayouts/slideLayout277.xml"/><Relationship Id="rId22" Type="http://schemas.openxmlformats.org/officeDocument/2006/relationships/slideLayout" Target="../slideLayouts/slideLayout285.xml"/><Relationship Id="rId27" Type="http://schemas.openxmlformats.org/officeDocument/2006/relationships/slideLayout" Target="../slideLayouts/slideLayout290.xml"/><Relationship Id="rId30" Type="http://schemas.openxmlformats.org/officeDocument/2006/relationships/slideLayout" Target="../slideLayouts/slideLayout293.xml"/><Relationship Id="rId35" Type="http://schemas.openxmlformats.org/officeDocument/2006/relationships/slideLayout" Target="../slideLayouts/slideLayout2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p:nvPicPr>
        <p:blipFill>
          <a:blip r:embed="rId42">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tx1">
                    <a:lumMod val="65000"/>
                    <a:lumOff val="35000"/>
                  </a:schemeClr>
                </a:solidFill>
              </a:defRPr>
            </a:lvl1pPr>
          </a:lstStyle>
          <a:p>
            <a:fld id="{73DFDE29-0FDB-4686-B0A0-AA8EF4DD784B}" type="datetime4">
              <a:rPr lang="nl-NL" smtClean="0"/>
              <a:t>24 september 2020</a:t>
            </a:fld>
            <a:endParaRPr lang="nl-NL" dirty="0"/>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tx1">
                    <a:lumMod val="65000"/>
                    <a:lumOff val="35000"/>
                  </a:schemeClr>
                </a:solidFill>
              </a:defRPr>
            </a:lvl1pPr>
          </a:lstStyle>
          <a:p>
            <a:r>
              <a:rPr lang="nl-NL"/>
              <a:t>Koninklijk Nederlands Meteorologisch Instituut</a:t>
            </a:r>
            <a:endParaRPr lang="nl-NL" dirty="0"/>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tx1">
                    <a:lumMod val="65000"/>
                    <a:lumOff val="35000"/>
                  </a:schemeClr>
                </a:solidFill>
              </a:defRPr>
            </a:lvl1p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3324857711"/>
      </p:ext>
    </p:extLst>
  </p:cSld>
  <p:clrMap bg1="lt1" tx1="dk1" bg2="lt2" tx2="dk2" accent1="accent1" accent2="accent2" accent3="accent3" accent4="accent4" accent5="accent5" accent6="accent6" hlink="hlink" folHlink="folHlink"/>
  <p:sldLayoutIdLst>
    <p:sldLayoutId id="2147483745" r:id="rId1"/>
    <p:sldLayoutId id="2147483744" r:id="rId2"/>
    <p:sldLayoutId id="2147483747" r:id="rId3"/>
    <p:sldLayoutId id="2147483750" r:id="rId4"/>
    <p:sldLayoutId id="2147483738" r:id="rId5"/>
    <p:sldLayoutId id="2147483690" r:id="rId6"/>
    <p:sldLayoutId id="2147483728" r:id="rId7"/>
    <p:sldLayoutId id="2147483651" r:id="rId8"/>
    <p:sldLayoutId id="2147483652" r:id="rId9"/>
    <p:sldLayoutId id="2147483653" r:id="rId10"/>
    <p:sldLayoutId id="2147483654" r:id="rId11"/>
    <p:sldLayoutId id="2147483655" r:id="rId12"/>
    <p:sldLayoutId id="2147483656" r:id="rId13"/>
    <p:sldLayoutId id="2147483689" r:id="rId14"/>
    <p:sldLayoutId id="2147483712" r:id="rId15"/>
    <p:sldLayoutId id="2147483711" r:id="rId16"/>
    <p:sldLayoutId id="2147483675" r:id="rId17"/>
    <p:sldLayoutId id="2147483657" r:id="rId18"/>
    <p:sldLayoutId id="2147483691" r:id="rId19"/>
    <p:sldLayoutId id="2147483729" r:id="rId20"/>
    <p:sldLayoutId id="2147483739" r:id="rId21"/>
    <p:sldLayoutId id="2147483740" r:id="rId22"/>
    <p:sldLayoutId id="2147483718" r:id="rId23"/>
    <p:sldLayoutId id="2147483717" r:id="rId24"/>
    <p:sldLayoutId id="2147483714" r:id="rId25"/>
    <p:sldLayoutId id="2147483713" r:id="rId26"/>
    <p:sldLayoutId id="2147483751" r:id="rId27"/>
    <p:sldLayoutId id="2147483752" r:id="rId28"/>
    <p:sldLayoutId id="2147483707" r:id="rId29"/>
    <p:sldLayoutId id="2147483667" r:id="rId30"/>
    <p:sldLayoutId id="2147483749" r:id="rId31"/>
    <p:sldLayoutId id="2147483702" r:id="rId32"/>
    <p:sldLayoutId id="2147483721" r:id="rId33"/>
    <p:sldLayoutId id="2147483700" r:id="rId34"/>
    <p:sldLayoutId id="2147483692" r:id="rId35"/>
    <p:sldLayoutId id="2147483722" r:id="rId36"/>
    <p:sldLayoutId id="2147483723" r:id="rId37"/>
    <p:sldLayoutId id="2147484047" r:id="rId38"/>
    <p:sldLayoutId id="2147484048" r:id="rId39"/>
    <p:sldLayoutId id="2147484050" r:id="rId40"/>
  </p:sldLayoutIdLst>
  <p:hf hdr="0"/>
  <p:txStyles>
    <p:title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7281" userDrawn="1">
          <p15:clr>
            <a:srgbClr val="F26B43"/>
          </p15:clr>
        </p15:guide>
        <p15:guide id="8" orient="horz" pos="3919" userDrawn="1">
          <p15:clr>
            <a:srgbClr val="F26B43"/>
          </p15:clr>
        </p15:guide>
        <p15:guide id="9" pos="3840" userDrawn="1">
          <p15:clr>
            <a:srgbClr val="F26B43"/>
          </p15:clr>
        </p15:guide>
        <p15:guide id="10" orient="horz" pos="2159" userDrawn="1">
          <p15:clr>
            <a:srgbClr val="F26B43"/>
          </p15:clr>
        </p15:guide>
        <p15:guide id="11" pos="400" userDrawn="1">
          <p15:clr>
            <a:srgbClr val="F26B43"/>
          </p15:clr>
        </p15:guide>
        <p15:guide id="12" pos="4128" userDrawn="1">
          <p15:clr>
            <a:srgbClr val="F26B43"/>
          </p15:clr>
        </p15:guide>
        <p15:guide id="13" pos="3552" userDrawn="1">
          <p15:clr>
            <a:srgbClr val="F26B43"/>
          </p15:clr>
        </p15:guide>
        <p15:guide id="14" orient="horz" pos="1275" userDrawn="1">
          <p15:clr>
            <a:srgbClr val="F26B43"/>
          </p15:clr>
        </p15:guide>
        <p15:guide id="15" orient="horz" pos="1434" userDrawn="1">
          <p15:clr>
            <a:srgbClr val="F26B43"/>
          </p15:clr>
        </p15:guide>
        <p15:guide id="16" pos="461" userDrawn="1">
          <p15:clr>
            <a:srgbClr val="F26B43"/>
          </p15:clr>
        </p15:guide>
        <p15:guide id="17" orient="horz" pos="66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p:nvPicPr>
        <p:blipFill>
          <a:blip r:embed="rId39">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tx1">
                    <a:lumMod val="65000"/>
                    <a:lumOff val="35000"/>
                  </a:schemeClr>
                </a:solidFill>
              </a:defRPr>
            </a:lvl1pPr>
          </a:lstStyle>
          <a:p>
            <a:fld id="{73DFDE29-0FDB-4686-B0A0-AA8EF4DD784B}"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tx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tx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611911464"/>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 id="2147483770" r:id="rId17"/>
    <p:sldLayoutId id="2147483771" r:id="rId18"/>
    <p:sldLayoutId id="2147483772" r:id="rId19"/>
    <p:sldLayoutId id="2147483773" r:id="rId20"/>
    <p:sldLayoutId id="2147483774" r:id="rId21"/>
    <p:sldLayoutId id="2147483775" r:id="rId22"/>
    <p:sldLayoutId id="2147483776" r:id="rId23"/>
    <p:sldLayoutId id="2147483777" r:id="rId24"/>
    <p:sldLayoutId id="2147483778" r:id="rId25"/>
    <p:sldLayoutId id="2147483779" r:id="rId26"/>
    <p:sldLayoutId id="2147483780" r:id="rId27"/>
    <p:sldLayoutId id="2147483781" r:id="rId28"/>
    <p:sldLayoutId id="2147483782" r:id="rId29"/>
    <p:sldLayoutId id="2147483783" r:id="rId30"/>
    <p:sldLayoutId id="2147483784" r:id="rId31"/>
    <p:sldLayoutId id="2147483785" r:id="rId32"/>
    <p:sldLayoutId id="2147483786" r:id="rId33"/>
    <p:sldLayoutId id="2147483787" r:id="rId34"/>
    <p:sldLayoutId id="2147483788" r:id="rId35"/>
    <p:sldLayoutId id="2147483789" r:id="rId36"/>
    <p:sldLayoutId id="2147483790" r:id="rId37"/>
  </p:sldLayoutIdLst>
  <p:hf hdr="0"/>
  <p:txStyles>
    <p:title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7281" userDrawn="1">
          <p15:clr>
            <a:srgbClr val="F26B43"/>
          </p15:clr>
        </p15:guide>
        <p15:guide id="8" orient="horz" pos="3919" userDrawn="1">
          <p15:clr>
            <a:srgbClr val="F26B43"/>
          </p15:clr>
        </p15:guide>
        <p15:guide id="9" pos="3840" userDrawn="1">
          <p15:clr>
            <a:srgbClr val="F26B43"/>
          </p15:clr>
        </p15:guide>
        <p15:guide id="10" orient="horz" pos="2159" userDrawn="1">
          <p15:clr>
            <a:srgbClr val="F26B43"/>
          </p15:clr>
        </p15:guide>
        <p15:guide id="11" pos="400" userDrawn="1">
          <p15:clr>
            <a:srgbClr val="F26B43"/>
          </p15:clr>
        </p15:guide>
        <p15:guide id="12" pos="4128" userDrawn="1">
          <p15:clr>
            <a:srgbClr val="F26B43"/>
          </p15:clr>
        </p15:guide>
        <p15:guide id="13" pos="3552" userDrawn="1">
          <p15:clr>
            <a:srgbClr val="F26B43"/>
          </p15:clr>
        </p15:guide>
        <p15:guide id="14" orient="horz" pos="1275" userDrawn="1">
          <p15:clr>
            <a:srgbClr val="F26B43"/>
          </p15:clr>
        </p15:guide>
        <p15:guide id="15" orient="horz" pos="1434" userDrawn="1">
          <p15:clr>
            <a:srgbClr val="F26B43"/>
          </p15:clr>
        </p15:guide>
        <p15:guide id="16" pos="461" userDrawn="1">
          <p15:clr>
            <a:srgbClr val="F26B43"/>
          </p15:clr>
        </p15:guide>
        <p15:guide id="17" orient="horz" pos="663"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p:nvPicPr>
        <p:blipFill>
          <a:blip r:embed="rId40">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Rechthoek 12"/>
          <p:cNvSpPr>
            <a:spLocks/>
          </p:cNvSpPr>
          <p:nvPr/>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tx1">
                    <a:lumMod val="65000"/>
                    <a:lumOff val="35000"/>
                  </a:schemeClr>
                </a:solidFill>
              </a:defRPr>
            </a:lvl1pPr>
          </a:lstStyle>
          <a:p>
            <a:fld id="{73DFDE29-0FDB-4686-B0A0-AA8EF4DD784B}"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tx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tx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451361932"/>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 id="2147483807" r:id="rId13"/>
    <p:sldLayoutId id="2147483808" r:id="rId14"/>
    <p:sldLayoutId id="2147483809" r:id="rId15"/>
    <p:sldLayoutId id="2147483810" r:id="rId16"/>
    <p:sldLayoutId id="2147483811" r:id="rId17"/>
    <p:sldLayoutId id="2147483812" r:id="rId18"/>
    <p:sldLayoutId id="2147483813" r:id="rId19"/>
    <p:sldLayoutId id="2147483814" r:id="rId20"/>
    <p:sldLayoutId id="2147483815" r:id="rId21"/>
    <p:sldLayoutId id="2147483816" r:id="rId22"/>
    <p:sldLayoutId id="2147483817" r:id="rId23"/>
    <p:sldLayoutId id="2147483818" r:id="rId24"/>
    <p:sldLayoutId id="2147483819" r:id="rId25"/>
    <p:sldLayoutId id="2147483820" r:id="rId26"/>
    <p:sldLayoutId id="2147483821" r:id="rId27"/>
    <p:sldLayoutId id="2147483822" r:id="rId28"/>
    <p:sldLayoutId id="2147483823" r:id="rId29"/>
    <p:sldLayoutId id="2147483824" r:id="rId30"/>
    <p:sldLayoutId id="2147483825" r:id="rId31"/>
    <p:sldLayoutId id="2147483826" r:id="rId32"/>
    <p:sldLayoutId id="2147483827" r:id="rId33"/>
    <p:sldLayoutId id="2147483828" r:id="rId34"/>
    <p:sldLayoutId id="2147483829" r:id="rId35"/>
    <p:sldLayoutId id="2147483830" r:id="rId36"/>
    <p:sldLayoutId id="2147483831" r:id="rId37"/>
    <p:sldLayoutId id="2147483832" r:id="rId38"/>
  </p:sldLayoutIdLst>
  <p:hf hdr="0"/>
  <p:txStyles>
    <p:title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7281" userDrawn="1">
          <p15:clr>
            <a:srgbClr val="F26B43"/>
          </p15:clr>
        </p15:guide>
        <p15:guide id="8" orient="horz" pos="3919" userDrawn="1">
          <p15:clr>
            <a:srgbClr val="F26B43"/>
          </p15:clr>
        </p15:guide>
        <p15:guide id="9" pos="3840" userDrawn="1">
          <p15:clr>
            <a:srgbClr val="F26B43"/>
          </p15:clr>
        </p15:guide>
        <p15:guide id="10" orient="horz" pos="2159" userDrawn="1">
          <p15:clr>
            <a:srgbClr val="F26B43"/>
          </p15:clr>
        </p15:guide>
        <p15:guide id="11" pos="400" userDrawn="1">
          <p15:clr>
            <a:srgbClr val="F26B43"/>
          </p15:clr>
        </p15:guide>
        <p15:guide id="12" pos="4128" userDrawn="1">
          <p15:clr>
            <a:srgbClr val="F26B43"/>
          </p15:clr>
        </p15:guide>
        <p15:guide id="13" pos="3552" userDrawn="1">
          <p15:clr>
            <a:srgbClr val="F26B43"/>
          </p15:clr>
        </p15:guide>
        <p15:guide id="14" orient="horz" pos="1275" userDrawn="1">
          <p15:clr>
            <a:srgbClr val="F26B43"/>
          </p15:clr>
        </p15:guide>
        <p15:guide id="15" orient="horz" pos="1434" userDrawn="1">
          <p15:clr>
            <a:srgbClr val="F26B43"/>
          </p15:clr>
        </p15:guide>
        <p15:guide id="16" pos="461" userDrawn="1">
          <p15:clr>
            <a:srgbClr val="F26B43"/>
          </p15:clr>
        </p15:guide>
        <p15:guide id="17" orient="horz" pos="663"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p:nvPicPr>
        <p:blipFill>
          <a:blip r:embed="rId40">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tx1">
                    <a:lumMod val="65000"/>
                    <a:lumOff val="35000"/>
                  </a:schemeClr>
                </a:solidFill>
              </a:defRPr>
            </a:lvl1pPr>
          </a:lstStyle>
          <a:p>
            <a:fld id="{73DFDE29-0FDB-4686-B0A0-AA8EF4DD784B}"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tx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tx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556018002"/>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 id="2147483847" r:id="rId14"/>
    <p:sldLayoutId id="2147483848" r:id="rId15"/>
    <p:sldLayoutId id="2147483849" r:id="rId16"/>
    <p:sldLayoutId id="2147483850" r:id="rId17"/>
    <p:sldLayoutId id="2147483851" r:id="rId18"/>
    <p:sldLayoutId id="2147483852" r:id="rId19"/>
    <p:sldLayoutId id="2147483853" r:id="rId20"/>
    <p:sldLayoutId id="2147483854" r:id="rId21"/>
    <p:sldLayoutId id="2147483855" r:id="rId22"/>
    <p:sldLayoutId id="2147483856" r:id="rId23"/>
    <p:sldLayoutId id="2147483857" r:id="rId24"/>
    <p:sldLayoutId id="2147483858" r:id="rId25"/>
    <p:sldLayoutId id="2147483859" r:id="rId26"/>
    <p:sldLayoutId id="2147483860" r:id="rId27"/>
    <p:sldLayoutId id="2147483861" r:id="rId28"/>
    <p:sldLayoutId id="2147483862" r:id="rId29"/>
    <p:sldLayoutId id="2147483863" r:id="rId30"/>
    <p:sldLayoutId id="2147483864" r:id="rId31"/>
    <p:sldLayoutId id="2147483865" r:id="rId32"/>
    <p:sldLayoutId id="2147483866" r:id="rId33"/>
    <p:sldLayoutId id="2147483867" r:id="rId34"/>
    <p:sldLayoutId id="2147483868" r:id="rId35"/>
    <p:sldLayoutId id="2147483869" r:id="rId36"/>
    <p:sldLayoutId id="2147483870" r:id="rId37"/>
    <p:sldLayoutId id="2147483871" r:id="rId38"/>
  </p:sldLayoutIdLst>
  <p:hf hdr="0"/>
  <p:txStyles>
    <p:title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7281" userDrawn="1">
          <p15:clr>
            <a:srgbClr val="F26B43"/>
          </p15:clr>
        </p15:guide>
        <p15:guide id="8" orient="horz" pos="3919" userDrawn="1">
          <p15:clr>
            <a:srgbClr val="F26B43"/>
          </p15:clr>
        </p15:guide>
        <p15:guide id="9" pos="3840" userDrawn="1">
          <p15:clr>
            <a:srgbClr val="F26B43"/>
          </p15:clr>
        </p15:guide>
        <p15:guide id="10" orient="horz" pos="2159" userDrawn="1">
          <p15:clr>
            <a:srgbClr val="F26B43"/>
          </p15:clr>
        </p15:guide>
        <p15:guide id="11" pos="400" userDrawn="1">
          <p15:clr>
            <a:srgbClr val="F26B43"/>
          </p15:clr>
        </p15:guide>
        <p15:guide id="12" pos="4128" userDrawn="1">
          <p15:clr>
            <a:srgbClr val="F26B43"/>
          </p15:clr>
        </p15:guide>
        <p15:guide id="13" pos="3552" userDrawn="1">
          <p15:clr>
            <a:srgbClr val="F26B43"/>
          </p15:clr>
        </p15:guide>
        <p15:guide id="14" orient="horz" pos="1275" userDrawn="1">
          <p15:clr>
            <a:srgbClr val="F26B43"/>
          </p15:clr>
        </p15:guide>
        <p15:guide id="15" orient="horz" pos="1434" userDrawn="1">
          <p15:clr>
            <a:srgbClr val="F26B43"/>
          </p15:clr>
        </p15:guide>
        <p15:guide id="16" pos="461" userDrawn="1">
          <p15:clr>
            <a:srgbClr val="F26B43"/>
          </p15:clr>
        </p15:guide>
        <p15:guide id="17" orient="horz" pos="663"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p:nvPicPr>
        <p:blipFill>
          <a:blip r:embed="rId37">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Rechthoek 12"/>
          <p:cNvSpPr>
            <a:spLocks/>
          </p:cNvSpPr>
          <p:nvPr/>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tx1">
                    <a:lumMod val="65000"/>
                    <a:lumOff val="35000"/>
                  </a:schemeClr>
                </a:solidFill>
              </a:defRPr>
            </a:lvl1pPr>
          </a:lstStyle>
          <a:p>
            <a:fld id="{73DFDE29-0FDB-4686-B0A0-AA8EF4DD784B}"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tx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tx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3546634263"/>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 id="2147483885" r:id="rId12"/>
    <p:sldLayoutId id="2147483886" r:id="rId13"/>
    <p:sldLayoutId id="2147483887" r:id="rId14"/>
    <p:sldLayoutId id="2147483888" r:id="rId15"/>
    <p:sldLayoutId id="2147483889" r:id="rId16"/>
    <p:sldLayoutId id="2147483890" r:id="rId17"/>
    <p:sldLayoutId id="2147483891" r:id="rId18"/>
    <p:sldLayoutId id="2147483892" r:id="rId19"/>
    <p:sldLayoutId id="2147483893" r:id="rId20"/>
    <p:sldLayoutId id="2147483894" r:id="rId21"/>
    <p:sldLayoutId id="2147483895" r:id="rId22"/>
    <p:sldLayoutId id="2147483896" r:id="rId23"/>
    <p:sldLayoutId id="2147483897" r:id="rId24"/>
    <p:sldLayoutId id="2147483898" r:id="rId25"/>
    <p:sldLayoutId id="2147483899" r:id="rId26"/>
    <p:sldLayoutId id="2147483900" r:id="rId27"/>
    <p:sldLayoutId id="2147483901" r:id="rId28"/>
    <p:sldLayoutId id="2147483902" r:id="rId29"/>
    <p:sldLayoutId id="2147483903" r:id="rId30"/>
    <p:sldLayoutId id="2147483904" r:id="rId31"/>
    <p:sldLayoutId id="2147483905" r:id="rId32"/>
    <p:sldLayoutId id="2147483906" r:id="rId33"/>
    <p:sldLayoutId id="2147483907" r:id="rId34"/>
    <p:sldLayoutId id="2147483908" r:id="rId35"/>
  </p:sldLayoutIdLst>
  <p:hf hdr="0"/>
  <p:txStyles>
    <p:title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7281" userDrawn="1">
          <p15:clr>
            <a:srgbClr val="F26B43"/>
          </p15:clr>
        </p15:guide>
        <p15:guide id="8" orient="horz" pos="3919" userDrawn="1">
          <p15:clr>
            <a:srgbClr val="F26B43"/>
          </p15:clr>
        </p15:guide>
        <p15:guide id="9" pos="3840" userDrawn="1">
          <p15:clr>
            <a:srgbClr val="F26B43"/>
          </p15:clr>
        </p15:guide>
        <p15:guide id="10" orient="horz" pos="2159" userDrawn="1">
          <p15:clr>
            <a:srgbClr val="F26B43"/>
          </p15:clr>
        </p15:guide>
        <p15:guide id="11" pos="400" userDrawn="1">
          <p15:clr>
            <a:srgbClr val="F26B43"/>
          </p15:clr>
        </p15:guide>
        <p15:guide id="12" pos="4128" userDrawn="1">
          <p15:clr>
            <a:srgbClr val="F26B43"/>
          </p15:clr>
        </p15:guide>
        <p15:guide id="13" pos="3552" userDrawn="1">
          <p15:clr>
            <a:srgbClr val="F26B43"/>
          </p15:clr>
        </p15:guide>
        <p15:guide id="14" orient="horz" pos="1275" userDrawn="1">
          <p15:clr>
            <a:srgbClr val="F26B43"/>
          </p15:clr>
        </p15:guide>
        <p15:guide id="15" orient="horz" pos="1434" userDrawn="1">
          <p15:clr>
            <a:srgbClr val="F26B43"/>
          </p15:clr>
        </p15:guide>
        <p15:guide id="16" pos="461" userDrawn="1">
          <p15:clr>
            <a:srgbClr val="F26B43"/>
          </p15:clr>
        </p15:guide>
        <p15:guide id="17" orient="horz" pos="663"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p:nvPicPr>
        <p:blipFill>
          <a:blip r:embed="rId40">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tx1">
                    <a:lumMod val="65000"/>
                    <a:lumOff val="35000"/>
                  </a:schemeClr>
                </a:solidFill>
              </a:defRPr>
            </a:lvl1pPr>
          </a:lstStyle>
          <a:p>
            <a:fld id="{73DFDE29-0FDB-4686-B0A0-AA8EF4DD784B}"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tx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tx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1668243489"/>
      </p:ext>
    </p:extLst>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81" r:id="rId19"/>
    <p:sldLayoutId id="2147483982" r:id="rId20"/>
    <p:sldLayoutId id="2147483983" r:id="rId21"/>
    <p:sldLayoutId id="2147483984" r:id="rId22"/>
    <p:sldLayoutId id="2147483985" r:id="rId23"/>
    <p:sldLayoutId id="2147483986" r:id="rId24"/>
    <p:sldLayoutId id="2147483987" r:id="rId25"/>
    <p:sldLayoutId id="2147483988" r:id="rId26"/>
    <p:sldLayoutId id="2147483989" r:id="rId27"/>
    <p:sldLayoutId id="2147483990" r:id="rId28"/>
    <p:sldLayoutId id="2147483991" r:id="rId29"/>
    <p:sldLayoutId id="2147483992" r:id="rId30"/>
    <p:sldLayoutId id="2147483993" r:id="rId31"/>
    <p:sldLayoutId id="2147483994" r:id="rId32"/>
    <p:sldLayoutId id="2147483995" r:id="rId33"/>
    <p:sldLayoutId id="2147483996" r:id="rId34"/>
    <p:sldLayoutId id="2147483997" r:id="rId35"/>
    <p:sldLayoutId id="2147483998" r:id="rId36"/>
    <p:sldLayoutId id="2147483999" r:id="rId37"/>
    <p:sldLayoutId id="2147484000" r:id="rId38"/>
  </p:sldLayoutIdLst>
  <p:hf hdr="0"/>
  <p:txStyles>
    <p:title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7281" userDrawn="1">
          <p15:clr>
            <a:srgbClr val="F26B43"/>
          </p15:clr>
        </p15:guide>
        <p15:guide id="8" orient="horz" pos="3919" userDrawn="1">
          <p15:clr>
            <a:srgbClr val="F26B43"/>
          </p15:clr>
        </p15:guide>
        <p15:guide id="9" pos="3840" userDrawn="1">
          <p15:clr>
            <a:srgbClr val="F26B43"/>
          </p15:clr>
        </p15:guide>
        <p15:guide id="10" orient="horz" pos="2159" userDrawn="1">
          <p15:clr>
            <a:srgbClr val="F26B43"/>
          </p15:clr>
        </p15:guide>
        <p15:guide id="11" pos="400" userDrawn="1">
          <p15:clr>
            <a:srgbClr val="F26B43"/>
          </p15:clr>
        </p15:guide>
        <p15:guide id="12" pos="4128" userDrawn="1">
          <p15:clr>
            <a:srgbClr val="F26B43"/>
          </p15:clr>
        </p15:guide>
        <p15:guide id="13" pos="3552" userDrawn="1">
          <p15:clr>
            <a:srgbClr val="F26B43"/>
          </p15:clr>
        </p15:guide>
        <p15:guide id="14" orient="horz" pos="1275" userDrawn="1">
          <p15:clr>
            <a:srgbClr val="F26B43"/>
          </p15:clr>
        </p15:guide>
        <p15:guide id="15" orient="horz" pos="1434" userDrawn="1">
          <p15:clr>
            <a:srgbClr val="F26B43"/>
          </p15:clr>
        </p15:guide>
        <p15:guide id="16" pos="461" userDrawn="1">
          <p15:clr>
            <a:srgbClr val="F26B43"/>
          </p15:clr>
        </p15:guide>
        <p15:guide id="17" orient="horz" pos="663"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p:nvPicPr>
        <p:blipFill>
          <a:blip r:embed="rId39">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Rechthoek 12"/>
          <p:cNvSpPr>
            <a:spLocks/>
          </p:cNvSpPr>
          <p:nvPr/>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FFF"/>
              </a:solidFill>
            </a:endParaRPr>
          </a:p>
        </p:txBody>
      </p:sp>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tx1">
                    <a:lumMod val="65000"/>
                    <a:lumOff val="35000"/>
                  </a:schemeClr>
                </a:solidFill>
              </a:defRPr>
            </a:lvl1pPr>
          </a:lstStyle>
          <a:p>
            <a:fld id="{73DFDE29-0FDB-4686-B0A0-AA8EF4DD784B}" type="datetime4">
              <a:rPr lang="nl-NL" smtClean="0">
                <a:solidFill>
                  <a:srgbClr val="000000">
                    <a:lumMod val="65000"/>
                    <a:lumOff val="35000"/>
                  </a:srgbClr>
                </a:solidFill>
              </a:rPr>
              <a:pPr/>
              <a:t>24 september 2020</a:t>
            </a:fld>
            <a:endParaRPr lang="nl-NL" dirty="0">
              <a:solidFill>
                <a:srgbClr val="000000">
                  <a:lumMod val="65000"/>
                  <a:lumOff val="35000"/>
                </a:srgbClr>
              </a:solidFill>
            </a:endParaRPr>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tx1">
                    <a:lumMod val="65000"/>
                    <a:lumOff val="35000"/>
                  </a:schemeClr>
                </a:solidFill>
              </a:defRPr>
            </a:lvl1pPr>
          </a:lstStyle>
          <a:p>
            <a:r>
              <a:rPr lang="nl-NL">
                <a:solidFill>
                  <a:srgbClr val="000000">
                    <a:lumMod val="65000"/>
                    <a:lumOff val="35000"/>
                  </a:srgbClr>
                </a:solidFill>
              </a:rPr>
              <a:t>Koninklijk Nederlands Meteorologisch Instituut</a:t>
            </a:r>
            <a:endParaRPr lang="nl-NL" dirty="0">
              <a:solidFill>
                <a:srgbClr val="000000">
                  <a:lumMod val="65000"/>
                  <a:lumOff val="35000"/>
                </a:srgbClr>
              </a:solidFill>
            </a:endParaRPr>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tx1">
                    <a:lumMod val="65000"/>
                    <a:lumOff val="35000"/>
                  </a:schemeClr>
                </a:solidFill>
              </a:defRPr>
            </a:lvl1pPr>
          </a:lstStyle>
          <a:p>
            <a:fld id="{10A0A6AF-03C5-477E-939A-E28F7E7F05EA}" type="slidenum">
              <a:rPr lang="nl-NL" smtClean="0">
                <a:solidFill>
                  <a:srgbClr val="000000">
                    <a:lumMod val="65000"/>
                    <a:lumOff val="35000"/>
                  </a:srgbClr>
                </a:solidFill>
              </a:rPr>
              <a:pPr/>
              <a:t>‹#›</a:t>
            </a:fld>
            <a:endParaRPr lang="nl-NL" dirty="0">
              <a:solidFill>
                <a:srgbClr val="000000">
                  <a:lumMod val="65000"/>
                  <a:lumOff val="35000"/>
                </a:srgbClr>
              </a:solidFill>
            </a:endParaRPr>
          </a:p>
        </p:txBody>
      </p:sp>
    </p:spTree>
    <p:extLst>
      <p:ext uri="{BB962C8B-B14F-4D97-AF65-F5344CB8AC3E}">
        <p14:creationId xmlns:p14="http://schemas.microsoft.com/office/powerpoint/2010/main" val="230141505"/>
      </p:ext>
    </p:extLst>
  </p:cSld>
  <p:clrMap bg1="lt1" tx1="dk1" bg2="lt2" tx2="dk2" accent1="accent1" accent2="accent2" accent3="accent3" accent4="accent4" accent5="accent5" accent6="accent6" hlink="hlink" folHlink="folHlink"/>
  <p:sldLayoutIdLst>
    <p:sldLayoutId id="2147484002" r:id="rId1"/>
    <p:sldLayoutId id="2147484003" r:id="rId2"/>
    <p:sldLayoutId id="2147484004" r:id="rId3"/>
    <p:sldLayoutId id="2147484005" r:id="rId4"/>
    <p:sldLayoutId id="2147484006" r:id="rId5"/>
    <p:sldLayoutId id="2147484007" r:id="rId6"/>
    <p:sldLayoutId id="2147484008" r:id="rId7"/>
    <p:sldLayoutId id="2147484009" r:id="rId8"/>
    <p:sldLayoutId id="2147484010" r:id="rId9"/>
    <p:sldLayoutId id="2147484011" r:id="rId10"/>
    <p:sldLayoutId id="2147484012" r:id="rId11"/>
    <p:sldLayoutId id="2147484013" r:id="rId12"/>
    <p:sldLayoutId id="2147484014" r:id="rId13"/>
    <p:sldLayoutId id="2147484015" r:id="rId14"/>
    <p:sldLayoutId id="2147484016" r:id="rId15"/>
    <p:sldLayoutId id="2147484017" r:id="rId16"/>
    <p:sldLayoutId id="2147484018" r:id="rId17"/>
    <p:sldLayoutId id="2147484019" r:id="rId18"/>
    <p:sldLayoutId id="2147484020" r:id="rId19"/>
    <p:sldLayoutId id="2147484021" r:id="rId20"/>
    <p:sldLayoutId id="2147484022" r:id="rId21"/>
    <p:sldLayoutId id="2147484023" r:id="rId22"/>
    <p:sldLayoutId id="2147484024" r:id="rId23"/>
    <p:sldLayoutId id="2147484025" r:id="rId24"/>
    <p:sldLayoutId id="2147484026" r:id="rId25"/>
    <p:sldLayoutId id="2147484027" r:id="rId26"/>
    <p:sldLayoutId id="2147484028" r:id="rId27"/>
    <p:sldLayoutId id="2147484029" r:id="rId28"/>
    <p:sldLayoutId id="2147484030" r:id="rId29"/>
    <p:sldLayoutId id="2147484031" r:id="rId30"/>
    <p:sldLayoutId id="2147484032" r:id="rId31"/>
    <p:sldLayoutId id="2147484033" r:id="rId32"/>
    <p:sldLayoutId id="2147484034" r:id="rId33"/>
    <p:sldLayoutId id="2147484035" r:id="rId34"/>
    <p:sldLayoutId id="2147484036" r:id="rId35"/>
    <p:sldLayoutId id="2147484051" r:id="rId36"/>
    <p:sldLayoutId id="2147484091" r:id="rId37"/>
  </p:sldLayoutIdLst>
  <p:hf hdr="0"/>
  <p:txStyles>
    <p:title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7281" userDrawn="1">
          <p15:clr>
            <a:srgbClr val="F26B43"/>
          </p15:clr>
        </p15:guide>
        <p15:guide id="8" orient="horz" pos="3919" userDrawn="1">
          <p15:clr>
            <a:srgbClr val="F26B43"/>
          </p15:clr>
        </p15:guide>
        <p15:guide id="9" pos="3840" userDrawn="1">
          <p15:clr>
            <a:srgbClr val="F26B43"/>
          </p15:clr>
        </p15:guide>
        <p15:guide id="10" orient="horz" pos="2159" userDrawn="1">
          <p15:clr>
            <a:srgbClr val="F26B43"/>
          </p15:clr>
        </p15:guide>
        <p15:guide id="11" pos="400" userDrawn="1">
          <p15:clr>
            <a:srgbClr val="F26B43"/>
          </p15:clr>
        </p15:guide>
        <p15:guide id="12" pos="4128" userDrawn="1">
          <p15:clr>
            <a:srgbClr val="F26B43"/>
          </p15:clr>
        </p15:guide>
        <p15:guide id="13" pos="3552" userDrawn="1">
          <p15:clr>
            <a:srgbClr val="F26B43"/>
          </p15:clr>
        </p15:guide>
        <p15:guide id="14" orient="horz" pos="1275" userDrawn="1">
          <p15:clr>
            <a:srgbClr val="F26B43"/>
          </p15:clr>
        </p15:guide>
        <p15:guide id="15" orient="horz" pos="1434" userDrawn="1">
          <p15:clr>
            <a:srgbClr val="F26B43"/>
          </p15:clr>
        </p15:guide>
        <p15:guide id="16" pos="461" userDrawn="1">
          <p15:clr>
            <a:srgbClr val="F26B43"/>
          </p15:clr>
        </p15:guide>
        <p15:guide id="17" orient="horz" pos="663"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pic>
        <p:nvPicPr>
          <p:cNvPr id="12" name="Afbeelding 11"/>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3175" y="0"/>
            <a:ext cx="12198350" cy="1066800"/>
          </a:xfrm>
          <a:prstGeom prst="rect">
            <a:avLst/>
          </a:prstGeom>
        </p:spPr>
      </p:pic>
      <p:sp>
        <p:nvSpPr>
          <p:cNvPr id="13" name="Rechthoek 12"/>
          <p:cNvSpPr>
            <a:spLocks/>
          </p:cNvSpPr>
          <p:nvPr/>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tx1">
                    <a:lumMod val="65000"/>
                    <a:lumOff val="35000"/>
                  </a:schemeClr>
                </a:solidFill>
              </a:defRPr>
            </a:lvl1pPr>
          </a:lstStyle>
          <a:p>
            <a:fld id="{73DFDE29-0FDB-4686-B0A0-AA8EF4DD784B}" type="datetime4">
              <a:rPr lang="nl-NL" smtClean="0"/>
              <a:t>24 september 2020</a:t>
            </a:fld>
            <a:endParaRPr lang="nl-NL" dirty="0"/>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tx1">
                    <a:lumMod val="65000"/>
                    <a:lumOff val="35000"/>
                  </a:schemeClr>
                </a:solidFill>
              </a:defRPr>
            </a:lvl1pPr>
          </a:lstStyle>
          <a:p>
            <a:r>
              <a:rPr lang="nl-NL"/>
              <a:t>Koninklijk Nederlands Meteorologisch Instituut</a:t>
            </a:r>
            <a:endParaRPr lang="nl-NL" dirty="0"/>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tx1">
                    <a:lumMod val="65000"/>
                    <a:lumOff val="35000"/>
                  </a:schemeClr>
                </a:solidFill>
              </a:defRPr>
            </a:lvl1pPr>
          </a:lstStyle>
          <a:p>
            <a:fld id="{10A0A6AF-03C5-477E-939A-E28F7E7F05EA}" type="slidenum">
              <a:rPr lang="nl-NL" smtClean="0"/>
              <a:pPr/>
              <a:t>‹#›</a:t>
            </a:fld>
            <a:endParaRPr lang="nl-NL" dirty="0"/>
          </a:p>
        </p:txBody>
      </p:sp>
    </p:spTree>
    <p:extLst>
      <p:ext uri="{BB962C8B-B14F-4D97-AF65-F5344CB8AC3E}">
        <p14:creationId xmlns:p14="http://schemas.microsoft.com/office/powerpoint/2010/main" val="473160759"/>
      </p:ext>
    </p:extLst>
  </p:cSld>
  <p:clrMap bg1="lt1" tx1="dk1" bg2="lt2" tx2="dk2" accent1="accent1" accent2="accent2" accent3="accent3" accent4="accent4" accent5="accent5" accent6="accent6" hlink="hlink" folHlink="folHlink"/>
  <p:sldLayoutIdLst>
    <p:sldLayoutId id="2147484053" r:id="rId1"/>
    <p:sldLayoutId id="2147484054" r:id="rId2"/>
    <p:sldLayoutId id="2147484055" r:id="rId3"/>
    <p:sldLayoutId id="2147484056" r:id="rId4"/>
    <p:sldLayoutId id="2147484057" r:id="rId5"/>
    <p:sldLayoutId id="2147484058" r:id="rId6"/>
    <p:sldLayoutId id="2147484059" r:id="rId7"/>
    <p:sldLayoutId id="2147484060" r:id="rId8"/>
    <p:sldLayoutId id="2147484061" r:id="rId9"/>
    <p:sldLayoutId id="2147484062" r:id="rId10"/>
    <p:sldLayoutId id="2147484063" r:id="rId11"/>
    <p:sldLayoutId id="2147484064" r:id="rId12"/>
    <p:sldLayoutId id="2147484065" r:id="rId13"/>
    <p:sldLayoutId id="2147484066" r:id="rId14"/>
    <p:sldLayoutId id="2147484067" r:id="rId15"/>
    <p:sldLayoutId id="2147484068" r:id="rId16"/>
    <p:sldLayoutId id="2147484069" r:id="rId17"/>
    <p:sldLayoutId id="2147484070" r:id="rId18"/>
    <p:sldLayoutId id="2147484071" r:id="rId19"/>
    <p:sldLayoutId id="2147484072" r:id="rId20"/>
    <p:sldLayoutId id="2147484073" r:id="rId21"/>
    <p:sldLayoutId id="2147484074" r:id="rId22"/>
    <p:sldLayoutId id="2147484075" r:id="rId23"/>
    <p:sldLayoutId id="2147484076" r:id="rId24"/>
    <p:sldLayoutId id="2147484077" r:id="rId25"/>
    <p:sldLayoutId id="2147484078" r:id="rId26"/>
    <p:sldLayoutId id="2147484079" r:id="rId27"/>
    <p:sldLayoutId id="2147484080" r:id="rId28"/>
    <p:sldLayoutId id="2147484081" r:id="rId29"/>
    <p:sldLayoutId id="2147484082" r:id="rId30"/>
    <p:sldLayoutId id="2147484083" r:id="rId31"/>
    <p:sldLayoutId id="2147484084" r:id="rId32"/>
    <p:sldLayoutId id="2147484085" r:id="rId33"/>
    <p:sldLayoutId id="2147484086" r:id="rId34"/>
    <p:sldLayoutId id="2147484087" r:id="rId35"/>
    <p:sldLayoutId id="2147484090" r:id="rId36"/>
  </p:sldLayoutIdLst>
  <p:hf hdr="0"/>
  <p:txStyles>
    <p:title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281">
          <p15:clr>
            <a:srgbClr val="F26B43"/>
          </p15:clr>
        </p15:guide>
        <p15:guide id="8" orient="horz" pos="3919">
          <p15:clr>
            <a:srgbClr val="F26B43"/>
          </p15:clr>
        </p15:guide>
        <p15:guide id="9" pos="3840">
          <p15:clr>
            <a:srgbClr val="F26B43"/>
          </p15:clr>
        </p15:guide>
        <p15:guide id="10" orient="horz" pos="2159">
          <p15:clr>
            <a:srgbClr val="F26B43"/>
          </p15:clr>
        </p15:guide>
        <p15:guide id="11" pos="400">
          <p15:clr>
            <a:srgbClr val="F26B43"/>
          </p15:clr>
        </p15:guide>
        <p15:guide id="12" pos="4128">
          <p15:clr>
            <a:srgbClr val="F26B43"/>
          </p15:clr>
        </p15:guide>
        <p15:guide id="13" pos="3552">
          <p15:clr>
            <a:srgbClr val="F26B43"/>
          </p15:clr>
        </p15:guide>
        <p15:guide id="14" orient="horz" pos="1275">
          <p15:clr>
            <a:srgbClr val="F26B43"/>
          </p15:clr>
        </p15:guide>
        <p15:guide id="15" orient="horz" pos="1434">
          <p15:clr>
            <a:srgbClr val="F26B43"/>
          </p15:clr>
        </p15:guide>
        <p15:guide id="16" pos="461">
          <p15:clr>
            <a:srgbClr val="F26B43"/>
          </p15:clr>
        </p15:guide>
        <p15:guide id="17" orient="horz" pos="663">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31.png"/><Relationship Id="rId4"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5.png"/><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10.xml"/><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eg"/></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38.xml"/><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png"/><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51.pn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jpeg"/><Relationship Id="rId2" Type="http://schemas.openxmlformats.org/officeDocument/2006/relationships/notesSlide" Target="../notesSlides/notesSlide11.xml"/><Relationship Id="rId1" Type="http://schemas.openxmlformats.org/officeDocument/2006/relationships/slideLayout" Target="../slideLayouts/slideLayout38.xml"/><Relationship Id="rId6" Type="http://schemas.openxmlformats.org/officeDocument/2006/relationships/image" Target="../media/image57.jpg"/><Relationship Id="rId5" Type="http://schemas.openxmlformats.org/officeDocument/2006/relationships/image" Target="../media/image56.jpeg"/><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png"/><Relationship Id="rId1" Type="http://schemas.openxmlformats.org/officeDocument/2006/relationships/slideLayout" Target="../slideLayouts/slideLayout11.xml"/><Relationship Id="rId4" Type="http://schemas.openxmlformats.org/officeDocument/2006/relationships/image" Target="../media/image65.jpg"/></Relationships>
</file>

<file path=ppt/slides/_rels/slide36.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62.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6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62.xml"/></Relationships>
</file>

<file path=ppt/slides/_rels/slide42.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13.xml"/><Relationship Id="rId1" Type="http://schemas.openxmlformats.org/officeDocument/2006/relationships/slideLayout" Target="../slideLayouts/slideLayout237.xml"/><Relationship Id="rId5" Type="http://schemas.openxmlformats.org/officeDocument/2006/relationships/image" Target="../media/image70.jpeg"/><Relationship Id="rId4" Type="http://schemas.openxmlformats.org/officeDocument/2006/relationships/image" Target="../media/image69.png"/></Relationships>
</file>

<file path=ppt/slides/_rels/slide4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37.xml"/></Relationships>
</file>

<file path=ppt/slides/_rels/slide4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35.xml"/><Relationship Id="rId4" Type="http://schemas.openxmlformats.org/officeDocument/2006/relationships/image" Target="../media/image75.png"/></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6.PNG"/><Relationship Id="rId1" Type="http://schemas.openxmlformats.org/officeDocument/2006/relationships/slideLayout" Target="../slideLayouts/slideLayout236.xml"/></Relationships>
</file>

<file path=ppt/slides/_rels/slide46.xml.rels><?xml version="1.0" encoding="UTF-8" standalone="yes"?>
<Relationships xmlns="http://schemas.openxmlformats.org/package/2006/relationships"><Relationship Id="rId3" Type="http://schemas.openxmlformats.org/officeDocument/2006/relationships/image" Target="../media/image77.tiff"/><Relationship Id="rId2" Type="http://schemas.openxmlformats.org/officeDocument/2006/relationships/notesSlide" Target="../notesSlides/notesSlide14.xml"/><Relationship Id="rId1" Type="http://schemas.openxmlformats.org/officeDocument/2006/relationships/slideLayout" Target="../slideLayouts/slideLayout237.xml"/><Relationship Id="rId4" Type="http://schemas.openxmlformats.org/officeDocument/2006/relationships/image" Target="../media/image78.tiff"/></Relationships>
</file>

<file path=ppt/slides/_rels/slide47.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image" Target="../media/image79.png"/><Relationship Id="rId1" Type="http://schemas.openxmlformats.org/officeDocument/2006/relationships/slideLayout" Target="../slideLayouts/slideLayout235.xml"/></Relationships>
</file>

<file path=ppt/slides/_rels/slide4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35.xml"/></Relationships>
</file>

<file path=ppt/slides/_rels/slide49.xml.rels><?xml version="1.0" encoding="UTF-8" standalone="yes"?>
<Relationships xmlns="http://schemas.openxmlformats.org/package/2006/relationships"><Relationship Id="rId3" Type="http://schemas.openxmlformats.org/officeDocument/2006/relationships/hyperlink" Target="https://www.google.nl/url?sa=i&amp;rct=j&amp;q=&amp;esrc=s&amp;source=images&amp;cd=&amp;cad=rja&amp;uact=8&amp;ved=0ahUKEwiA16vE6-_TAhWC0RoKHV7qC1YQjRwIBw&amp;url=https://sites.google.com/site/kiribatiembassyintaiwanroc/general-information&amp;psig=AFQjCNFa6APTydC7px87cB47eRGfO15YzA&amp;ust=1494866909933565" TargetMode="External"/><Relationship Id="rId2" Type="http://schemas.openxmlformats.org/officeDocument/2006/relationships/image" Target="../media/image82.png"/><Relationship Id="rId1" Type="http://schemas.openxmlformats.org/officeDocument/2006/relationships/slideLayout" Target="../slideLayouts/slideLayout262.xml"/><Relationship Id="rId4" Type="http://schemas.openxmlformats.org/officeDocument/2006/relationships/image" Target="../media/image83.png"/></Relationships>
</file>

<file path=ppt/slides/_rels/slide5.xml.rels><?xml version="1.0" encoding="UTF-8" standalone="yes"?>
<Relationships xmlns="http://schemas.openxmlformats.org/package/2006/relationships"><Relationship Id="rId3" Type="http://schemas.openxmlformats.org/officeDocument/2006/relationships/hyperlink" Target="https://www.google.nl/url?sa=i&amp;rct=j&amp;q=&amp;esrc=s&amp;source=images&amp;cd=&amp;cad=rja&amp;uact=8&amp;ved=2ahUKEwjp5pKfo7nhAhXOyqQKHcATBBsQjRx6BAgBEAU&amp;url=https://www.youtube.com/watch?v%3DRCjQf7APxJk&amp;psig=AOvVaw1O3cex7URKGkj0sWc9e_xr&amp;ust=1554564739086099" TargetMode="External"/><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23.png"/><Relationship Id="rId5" Type="http://schemas.openxmlformats.org/officeDocument/2006/relationships/image" Target="../media/image22.emf"/><Relationship Id="rId4" Type="http://schemas.openxmlformats.org/officeDocument/2006/relationships/image" Target="../media/image21.jpeg"/></Relationships>
</file>

<file path=ppt/slides/_rels/slide5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5.xml"/><Relationship Id="rId1" Type="http://schemas.openxmlformats.org/officeDocument/2006/relationships/slideLayout" Target="../slideLayouts/slideLayout263.xml"/></Relationships>
</file>

<file path=ppt/slides/_rels/slide5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6.xml"/><Relationship Id="rId1" Type="http://schemas.openxmlformats.org/officeDocument/2006/relationships/slideLayout" Target="../slideLayouts/slideLayout256.xml"/><Relationship Id="rId4" Type="http://schemas.openxmlformats.org/officeDocument/2006/relationships/image" Target="../media/image86.png"/></Relationships>
</file>

<file path=ppt/slides/_rels/slide5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7.xml"/><Relationship Id="rId1" Type="http://schemas.openxmlformats.org/officeDocument/2006/relationships/slideLayout" Target="../slideLayouts/slideLayout237.xml"/></Relationships>
</file>

<file path=ppt/slides/_rels/slide5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56.xml"/></Relationships>
</file>

<file path=ppt/slides/_rels/slide5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62.xml"/></Relationships>
</file>

<file path=ppt/slides/_rels/slide5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262.xml"/><Relationship Id="rId5" Type="http://schemas.openxmlformats.org/officeDocument/2006/relationships/image" Target="../media/image94.gif"/><Relationship Id="rId4" Type="http://schemas.openxmlformats.org/officeDocument/2006/relationships/image" Target="../media/image93.jpeg"/></Relationships>
</file>

<file path=ppt/slides/_rels/slide5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8.xml"/><Relationship Id="rId1" Type="http://schemas.openxmlformats.org/officeDocument/2006/relationships/slideLayout" Target="../slideLayouts/slideLayout26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74909" y="2038154"/>
            <a:ext cx="9048749" cy="1470025"/>
          </a:xfrm>
        </p:spPr>
        <p:txBody>
          <a:bodyPr>
            <a:normAutofit/>
          </a:bodyPr>
          <a:lstStyle/>
          <a:p>
            <a:r>
              <a:rPr lang="en-US" sz="4000" dirty="0"/>
              <a:t>Climate change teaching</a:t>
            </a:r>
            <a:br>
              <a:rPr lang="en-US" sz="4000" dirty="0"/>
            </a:br>
            <a:r>
              <a:rPr lang="en-US" sz="4000" dirty="0"/>
              <a:t/>
            </a:r>
            <a:br>
              <a:rPr lang="en-US" sz="4000" dirty="0"/>
            </a:br>
            <a:r>
              <a:rPr lang="en-US" sz="4000" dirty="0"/>
              <a:t>&amp; the covid-19 crisis</a:t>
            </a:r>
            <a:br>
              <a:rPr lang="en-US" sz="4000" dirty="0"/>
            </a:br>
            <a:endParaRPr lang="en-US" sz="2800" i="1" dirty="0"/>
          </a:p>
        </p:txBody>
      </p:sp>
      <p:sp>
        <p:nvSpPr>
          <p:cNvPr id="4" name="Ondertitel 3"/>
          <p:cNvSpPr>
            <a:spLocks noGrp="1"/>
          </p:cNvSpPr>
          <p:nvPr>
            <p:ph type="subTitle" idx="1"/>
          </p:nvPr>
        </p:nvSpPr>
        <p:spPr>
          <a:xfrm>
            <a:off x="874909" y="3546342"/>
            <a:ext cx="10158261" cy="2027039"/>
          </a:xfrm>
        </p:spPr>
        <p:txBody>
          <a:bodyPr>
            <a:normAutofit/>
          </a:bodyPr>
          <a:lstStyle/>
          <a:p>
            <a:endParaRPr lang="en-US" sz="2000" dirty="0"/>
          </a:p>
          <a:p>
            <a:r>
              <a:rPr lang="en-US" sz="2000" dirty="0"/>
              <a:t>Prof. dr. </a:t>
            </a:r>
            <a:r>
              <a:rPr lang="en-US" sz="2000" dirty="0" err="1"/>
              <a:t>gerard</a:t>
            </a:r>
            <a:r>
              <a:rPr lang="en-US" sz="2000" dirty="0"/>
              <a:t> van der Steenhoven </a:t>
            </a:r>
          </a:p>
          <a:p>
            <a:r>
              <a:rPr lang="en-US" sz="2000" dirty="0"/>
              <a:t>Royal </a:t>
            </a:r>
            <a:r>
              <a:rPr lang="en-US" sz="2000" dirty="0" err="1"/>
              <a:t>netherlands’</a:t>
            </a:r>
            <a:r>
              <a:rPr lang="en-US" sz="2000" dirty="0"/>
              <a:t> meteorological institute  (KNMI) and University of Twente (ITC)</a:t>
            </a:r>
          </a:p>
        </p:txBody>
      </p:sp>
      <p:pic>
        <p:nvPicPr>
          <p:cNvPr id="3" name="Picture 2">
            <a:extLst>
              <a:ext uri="{FF2B5EF4-FFF2-40B4-BE49-F238E27FC236}">
                <a16:creationId xmlns:a16="http://schemas.microsoft.com/office/drawing/2014/main" id="{3D2679CE-B4F6-48A6-BB6E-E556BEE80687}"/>
              </a:ext>
            </a:extLst>
          </p:cNvPr>
          <p:cNvPicPr>
            <a:picLocks noChangeAspect="1"/>
          </p:cNvPicPr>
          <p:nvPr/>
        </p:nvPicPr>
        <p:blipFill>
          <a:blip r:embed="rId2"/>
          <a:stretch>
            <a:fillRect/>
          </a:stretch>
        </p:blipFill>
        <p:spPr>
          <a:xfrm>
            <a:off x="8873068" y="354016"/>
            <a:ext cx="2826475" cy="2171246"/>
          </a:xfrm>
          <a:prstGeom prst="rect">
            <a:avLst/>
          </a:prstGeom>
        </p:spPr>
      </p:pic>
      <p:sp>
        <p:nvSpPr>
          <p:cNvPr id="5" name="Ondertitel 3">
            <a:extLst>
              <a:ext uri="{FF2B5EF4-FFF2-40B4-BE49-F238E27FC236}">
                <a16:creationId xmlns:a16="http://schemas.microsoft.com/office/drawing/2014/main" id="{51030D28-A634-452A-A904-7A4BC85515E3}"/>
              </a:ext>
            </a:extLst>
          </p:cNvPr>
          <p:cNvSpPr txBox="1">
            <a:spLocks/>
          </p:cNvSpPr>
          <p:nvPr/>
        </p:nvSpPr>
        <p:spPr>
          <a:xfrm>
            <a:off x="9193109" y="2337134"/>
            <a:ext cx="2274692" cy="736600"/>
          </a:xfrm>
          <a:prstGeom prst="rect">
            <a:avLst/>
          </a:prstGeom>
        </p:spPr>
        <p:txBody>
          <a:bodyPr vert="horz" lIns="0" tIns="45720" rIns="91440" bIns="45720" rtlCol="0">
            <a:normAutofit fontScale="92500" lnSpcReduction="10000"/>
          </a:bodyPr>
          <a:lstStyle>
            <a:lvl1pPr marL="0" indent="0" algn="l" defTabSz="914400" rtl="0" eaLnBrk="1" latinLnBrk="0" hangingPunct="1">
              <a:lnSpc>
                <a:spcPct val="90000"/>
              </a:lnSpc>
              <a:spcBef>
                <a:spcPts val="1200"/>
              </a:spcBef>
              <a:buClr>
                <a:schemeClr val="accent1"/>
              </a:buClr>
              <a:buSzPct val="80000"/>
              <a:buFont typeface="Wingdings" pitchFamily="2" charset="2"/>
              <a:buNone/>
              <a:defRPr sz="1800" kern="1200" cap="all" baseline="0">
                <a:solidFill>
                  <a:schemeClr val="bg1"/>
                </a:solidFill>
                <a:latin typeface="Arial Narrow" pitchFamily="34" charset="0"/>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endParaRPr lang="en-US" sz="2000" dirty="0"/>
          </a:p>
          <a:p>
            <a:r>
              <a:rPr lang="en-US" sz="2000" dirty="0"/>
              <a:t>23 September 2020</a:t>
            </a:r>
          </a:p>
          <a:p>
            <a:endParaRPr lang="en-US" sz="2000" dirty="0"/>
          </a:p>
        </p:txBody>
      </p:sp>
    </p:spTree>
    <p:extLst>
      <p:ext uri="{BB962C8B-B14F-4D97-AF65-F5344CB8AC3E}">
        <p14:creationId xmlns:p14="http://schemas.microsoft.com/office/powerpoint/2010/main" val="1595646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lobal temperature anomalies from 1880 to 2017.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943" y="0"/>
            <a:ext cx="12293600" cy="6915150"/>
          </a:xfrm>
          <a:prstGeom prst="rect">
            <a:avLst/>
          </a:prstGeom>
        </p:spPr>
      </p:pic>
      <p:sp>
        <p:nvSpPr>
          <p:cNvPr id="3" name="Titel 2"/>
          <p:cNvSpPr>
            <a:spLocks noGrp="1"/>
          </p:cNvSpPr>
          <p:nvPr>
            <p:ph type="title"/>
          </p:nvPr>
        </p:nvSpPr>
        <p:spPr/>
        <p:txBody>
          <a:bodyPr/>
          <a:lstStyle/>
          <a:p>
            <a:endParaRPr lang="nl-NL" dirty="0"/>
          </a:p>
        </p:txBody>
      </p:sp>
    </p:spTree>
    <p:extLst>
      <p:ext uri="{BB962C8B-B14F-4D97-AF65-F5344CB8AC3E}">
        <p14:creationId xmlns:p14="http://schemas.microsoft.com/office/powerpoint/2010/main" val="14503166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100000">
                <p:cTn id="7" fill="hold" display="0">
                  <p:stCondLst>
                    <p:cond delay="indefinite"/>
                  </p:stCondLst>
                </p:cTn>
                <p:tgtEl>
                  <p:spTgt spid="4"/>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sciencenewsforstudents.org/sites/default/files/main/articles/sun_hir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3123" y="1215194"/>
            <a:ext cx="9217471" cy="4930275"/>
          </a:xfrm>
          <a:prstGeom prst="rect">
            <a:avLst/>
          </a:prstGeom>
          <a:noFill/>
          <a:extLst>
            <a:ext uri="{909E8E84-426E-40DD-AFC4-6F175D3DCCD1}">
              <a14:hiddenFill xmlns:a14="http://schemas.microsoft.com/office/drawing/2010/main">
                <a:solidFill>
                  <a:srgbClr val="FFFFFF"/>
                </a:solidFill>
              </a14:hiddenFill>
            </a:ext>
          </a:extLst>
        </p:spPr>
      </p:pic>
      <p:sp>
        <p:nvSpPr>
          <p:cNvPr id="7" name="Titel 1"/>
          <p:cNvSpPr txBox="1">
            <a:spLocks/>
          </p:cNvSpPr>
          <p:nvPr/>
        </p:nvSpPr>
        <p:spPr>
          <a:xfrm>
            <a:off x="330206" y="-19156"/>
            <a:ext cx="10923588" cy="948047"/>
          </a:xfrm>
          <a:prstGeom prst="rect">
            <a:avLst/>
          </a:prstGeom>
        </p:spPr>
        <p:txBody>
          <a:bodyPr vert="horz" lIns="91438" tIns="45719" rIns="91438" bIns="45719"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solidFill>
                  <a:srgbClr val="017BC6"/>
                </a:solidFill>
                <a:latin typeface="Verdana" panose="020B0604030504040204" pitchFamily="34" charset="0"/>
                <a:ea typeface="Verdana" panose="020B0604030504040204" pitchFamily="34" charset="0"/>
                <a:cs typeface="Verdana" panose="020B0604030504040204" pitchFamily="34" charset="0"/>
                <a:sym typeface="RijksoverheidSansText"/>
              </a:rPr>
              <a:t>Greenhouse Effect</a:t>
            </a:r>
            <a:endParaRPr lang="nl-NL" dirty="0">
              <a:solidFill>
                <a:srgbClr val="017BC6"/>
              </a:solidFill>
              <a:latin typeface="Verdana" panose="020B0604030504040204" pitchFamily="34" charset="0"/>
              <a:ea typeface="Verdana" panose="020B0604030504040204" pitchFamily="34" charset="0"/>
              <a:cs typeface="Verdana" panose="020B0604030504040204" pitchFamily="34" charset="0"/>
              <a:sym typeface="RijksoverheidSansText"/>
            </a:endParaRPr>
          </a:p>
        </p:txBody>
      </p:sp>
      <p:sp>
        <p:nvSpPr>
          <p:cNvPr id="8" name="Tijdelijke aanduiding voor tekst 2"/>
          <p:cNvSpPr txBox="1">
            <a:spLocks/>
          </p:cNvSpPr>
          <p:nvPr/>
        </p:nvSpPr>
        <p:spPr>
          <a:xfrm>
            <a:off x="9886595" y="3560065"/>
            <a:ext cx="2258108" cy="1514959"/>
          </a:xfrm>
          <a:prstGeom prst="rect">
            <a:avLst/>
          </a:prstGeom>
        </p:spPr>
        <p:txBody>
          <a:bodyPr lIns="91438" tIns="45719" rIns="91438" bIns="45719"/>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0" indent="0">
              <a:lnSpc>
                <a:spcPct val="150000"/>
              </a:lnSpc>
              <a:buClr>
                <a:srgbClr val="017BC6"/>
              </a:buClr>
              <a:buNone/>
            </a:pPr>
            <a:r>
              <a:rPr lang="en-GB" dirty="0">
                <a:solidFill>
                  <a:srgbClr val="000000"/>
                </a:solidFill>
                <a:latin typeface="Verdana" panose="020B0604030504040204" pitchFamily="34" charset="0"/>
                <a:ea typeface="Verdana" panose="020B0604030504040204" pitchFamily="34" charset="0"/>
                <a:cs typeface="Verdana" panose="020B0604030504040204" pitchFamily="34" charset="0"/>
                <a:sym typeface="RijksoverheidSansText"/>
              </a:rPr>
              <a:t>Increase of CO</a:t>
            </a:r>
            <a:r>
              <a:rPr lang="en-GB" baseline="-25000" dirty="0">
                <a:solidFill>
                  <a:srgbClr val="000000"/>
                </a:solidFill>
                <a:latin typeface="Verdana" panose="020B0604030504040204" pitchFamily="34" charset="0"/>
                <a:ea typeface="Verdana" panose="020B0604030504040204" pitchFamily="34" charset="0"/>
                <a:cs typeface="Verdana" panose="020B0604030504040204" pitchFamily="34" charset="0"/>
                <a:sym typeface="RijksoverheidSansText"/>
              </a:rPr>
              <a:t>2</a:t>
            </a:r>
            <a:r>
              <a:rPr lang="en-GB" dirty="0">
                <a:solidFill>
                  <a:srgbClr val="000000"/>
                </a:solidFill>
                <a:latin typeface="Verdana" panose="020B0604030504040204" pitchFamily="34" charset="0"/>
                <a:ea typeface="Verdana" panose="020B0604030504040204" pitchFamily="34" charset="0"/>
                <a:cs typeface="Verdana" panose="020B0604030504040204" pitchFamily="34" charset="0"/>
                <a:sym typeface="RijksoverheidSansText"/>
              </a:rPr>
              <a:t> levels</a:t>
            </a:r>
            <a:endParaRPr lang="en-GB" i="1" dirty="0">
              <a:solidFill>
                <a:srgbClr val="000000"/>
              </a:solidFill>
              <a:latin typeface="Verdana" panose="020B0604030504040204" pitchFamily="34" charset="0"/>
              <a:ea typeface="Verdana" panose="020B0604030504040204" pitchFamily="34" charset="0"/>
              <a:cs typeface="Verdana" panose="020B0604030504040204" pitchFamily="34" charset="0"/>
              <a:sym typeface="RijksoverheidSansText"/>
            </a:endParaRPr>
          </a:p>
        </p:txBody>
      </p:sp>
      <p:sp>
        <p:nvSpPr>
          <p:cNvPr id="6" name="PIJL-RECHTS 5"/>
          <p:cNvSpPr/>
          <p:nvPr/>
        </p:nvSpPr>
        <p:spPr>
          <a:xfrm rot="12139175">
            <a:off x="10058402" y="5016592"/>
            <a:ext cx="993913" cy="357808"/>
          </a:xfrm>
          <a:prstGeom prst="rightArrow">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hangingPunct="0"/>
            <a:endParaRPr lang="nl-NL" kern="0">
              <a:solidFill>
                <a:srgbClr val="FFFFFF"/>
              </a:solidFill>
              <a:sym typeface="RijksoverheidSansText"/>
            </a:endParaRPr>
          </a:p>
        </p:txBody>
      </p:sp>
    </p:spTree>
    <p:extLst>
      <p:ext uri="{BB962C8B-B14F-4D97-AF65-F5344CB8AC3E}">
        <p14:creationId xmlns:p14="http://schemas.microsoft.com/office/powerpoint/2010/main" val="2906762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7785" y="1106334"/>
            <a:ext cx="9812177" cy="5752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hthoek 9"/>
          <p:cNvSpPr/>
          <p:nvPr/>
        </p:nvSpPr>
        <p:spPr>
          <a:xfrm>
            <a:off x="8508146" y="3946060"/>
            <a:ext cx="1625600"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3" name="Titel 2"/>
          <p:cNvSpPr>
            <a:spLocks noGrp="1"/>
          </p:cNvSpPr>
          <p:nvPr>
            <p:ph type="title"/>
          </p:nvPr>
        </p:nvSpPr>
        <p:spPr>
          <a:xfrm>
            <a:off x="181164" y="-15881"/>
            <a:ext cx="10923588" cy="948047"/>
          </a:xfrm>
        </p:spPr>
        <p:txBody>
          <a:bodyPr/>
          <a:lstStyle/>
          <a:p>
            <a:r>
              <a:rPr lang="en-US" dirty="0"/>
              <a:t>Increase CO</a:t>
            </a:r>
            <a:r>
              <a:rPr lang="en-US" baseline="-25000" dirty="0"/>
              <a:t>2</a:t>
            </a:r>
            <a:r>
              <a:rPr lang="en-US" dirty="0"/>
              <a:t> levels</a:t>
            </a:r>
            <a:endParaRPr lang="nl-NL" dirty="0"/>
          </a:p>
        </p:txBody>
      </p:sp>
    </p:spTree>
    <p:extLst>
      <p:ext uri="{BB962C8B-B14F-4D97-AF65-F5344CB8AC3E}">
        <p14:creationId xmlns:p14="http://schemas.microsoft.com/office/powerpoint/2010/main" val="1887493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38762" y="441480"/>
            <a:ext cx="11663677" cy="633600"/>
          </a:xfrm>
        </p:spPr>
        <p:txBody>
          <a:bodyPr>
            <a:normAutofit/>
          </a:bodyPr>
          <a:lstStyle/>
          <a:p>
            <a:r>
              <a:rPr lang="en-US" dirty="0"/>
              <a:t>Who did it?          </a:t>
            </a:r>
            <a:endParaRPr lang="nl-NL" dirty="0"/>
          </a:p>
        </p:txBody>
      </p:sp>
      <p:sp>
        <p:nvSpPr>
          <p:cNvPr id="5" name="Tijdelijke aanduiding voor dianummer 4"/>
          <p:cNvSpPr>
            <a:spLocks noGrp="1"/>
          </p:cNvSpPr>
          <p:nvPr>
            <p:ph type="sldNum" sz="quarter" idx="12"/>
          </p:nvPr>
        </p:nvSpPr>
        <p:spPr/>
        <p:txBody>
          <a:bodyPr/>
          <a:lstStyle/>
          <a:p>
            <a:fld id="{10A0A6AF-03C5-477E-939A-E28F7E7F05EA}" type="slidenum">
              <a:rPr lang="nl-NL" smtClean="0"/>
              <a:pPr/>
              <a:t>13</a:t>
            </a:fld>
            <a:endParaRPr lang="nl-NL" dirty="0"/>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945" y="1420686"/>
            <a:ext cx="8112871" cy="50105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kstvak 6"/>
          <p:cNvSpPr txBox="1"/>
          <p:nvPr/>
        </p:nvSpPr>
        <p:spPr>
          <a:xfrm>
            <a:off x="8627028" y="1543050"/>
            <a:ext cx="3321132" cy="4093428"/>
          </a:xfrm>
          <a:prstGeom prst="rect">
            <a:avLst/>
          </a:prstGeom>
          <a:noFill/>
        </p:spPr>
        <p:txBody>
          <a:bodyPr wrap="square" rtlCol="0">
            <a:spAutoFit/>
          </a:bodyPr>
          <a:lstStyle/>
          <a:p>
            <a:pPr marL="342900" indent="-342900">
              <a:buFont typeface="Arial" panose="020B0604020202020204" pitchFamily="34" charset="0"/>
              <a:buChar char="•"/>
            </a:pPr>
            <a:r>
              <a:rPr lang="nl-NL" sz="2000" b="1" dirty="0"/>
              <a:t>Black curve</a:t>
            </a:r>
            <a:r>
              <a:rPr lang="nl-NL" sz="2000" dirty="0"/>
              <a:t>: </a:t>
            </a:r>
            <a:r>
              <a:rPr lang="nl-NL" sz="2000" dirty="0" err="1"/>
              <a:t>measured</a:t>
            </a:r>
            <a:r>
              <a:rPr lang="nl-NL" sz="2000" dirty="0"/>
              <a:t> </a:t>
            </a:r>
            <a:r>
              <a:rPr lang="nl-NL" sz="2000" dirty="0" err="1"/>
              <a:t>average</a:t>
            </a:r>
            <a:r>
              <a:rPr lang="nl-NL" sz="2000" dirty="0"/>
              <a:t> globale </a:t>
            </a:r>
            <a:r>
              <a:rPr lang="nl-NL" sz="2000" dirty="0" err="1"/>
              <a:t>temperature</a:t>
            </a:r>
            <a:endParaRPr lang="nl-NL" sz="2000" dirty="0"/>
          </a:p>
          <a:p>
            <a:pPr marL="342900" indent="-342900">
              <a:buFont typeface="Arial" panose="020B0604020202020204" pitchFamily="34" charset="0"/>
              <a:buChar char="•"/>
            </a:pPr>
            <a:endParaRPr lang="nl-NL" sz="2000" dirty="0"/>
          </a:p>
          <a:p>
            <a:pPr marL="342900" indent="-342900">
              <a:buFont typeface="Arial" panose="020B0604020202020204" pitchFamily="34" charset="0"/>
              <a:buChar char="•"/>
            </a:pPr>
            <a:r>
              <a:rPr lang="nl-NL" sz="2000" b="1" dirty="0">
                <a:solidFill>
                  <a:srgbClr val="FF0000"/>
                </a:solidFill>
              </a:rPr>
              <a:t>Red curve</a:t>
            </a:r>
            <a:r>
              <a:rPr lang="nl-NL" sz="2000" dirty="0"/>
              <a:t>: model </a:t>
            </a:r>
            <a:r>
              <a:rPr lang="nl-NL" sz="2000" dirty="0" err="1"/>
              <a:t>that</a:t>
            </a:r>
            <a:r>
              <a:rPr lang="nl-NL" sz="2000" dirty="0"/>
              <a:t> </a:t>
            </a:r>
            <a:r>
              <a:rPr lang="nl-NL" sz="2000" dirty="0" err="1"/>
              <a:t>includes</a:t>
            </a:r>
            <a:r>
              <a:rPr lang="nl-NL" sz="2000" dirty="0"/>
              <a:t> </a:t>
            </a:r>
            <a:r>
              <a:rPr lang="nl-NL" sz="2000" dirty="0" err="1"/>
              <a:t>all</a:t>
            </a:r>
            <a:r>
              <a:rPr lang="nl-NL" sz="2000" dirty="0"/>
              <a:t> </a:t>
            </a:r>
            <a:r>
              <a:rPr lang="nl-NL" sz="2000" dirty="0" err="1"/>
              <a:t>natural</a:t>
            </a:r>
            <a:r>
              <a:rPr lang="nl-NL" sz="2000" dirty="0"/>
              <a:t> </a:t>
            </a:r>
            <a:r>
              <a:rPr lang="nl-NL" sz="2000" dirty="0" err="1"/>
              <a:t>effects</a:t>
            </a:r>
            <a:r>
              <a:rPr lang="nl-NL" sz="2000" dirty="0"/>
              <a:t> (El Nino, </a:t>
            </a:r>
            <a:r>
              <a:rPr lang="nl-NL" sz="2000" dirty="0" err="1"/>
              <a:t>vulcano’s</a:t>
            </a:r>
            <a:r>
              <a:rPr lang="nl-NL" sz="2000" dirty="0"/>
              <a:t>) </a:t>
            </a:r>
            <a:r>
              <a:rPr lang="nl-NL" sz="2000" dirty="0" err="1"/>
              <a:t>and</a:t>
            </a:r>
            <a:r>
              <a:rPr lang="nl-NL" sz="2000" dirty="0"/>
              <a:t> human </a:t>
            </a:r>
            <a:r>
              <a:rPr lang="nl-NL" sz="2000" dirty="0" err="1"/>
              <a:t>effects</a:t>
            </a:r>
            <a:endParaRPr lang="nl-NL" sz="2000" dirty="0"/>
          </a:p>
          <a:p>
            <a:pPr marL="342900" indent="-342900">
              <a:buFont typeface="Arial" panose="020B0604020202020204" pitchFamily="34" charset="0"/>
              <a:buChar char="•"/>
            </a:pPr>
            <a:endParaRPr lang="nl-NL" sz="2000" dirty="0"/>
          </a:p>
          <a:p>
            <a:pPr marL="342900" indent="-342900">
              <a:buFont typeface="Arial" panose="020B0604020202020204" pitchFamily="34" charset="0"/>
              <a:buChar char="•"/>
            </a:pPr>
            <a:r>
              <a:rPr lang="nl-NL" sz="2000" b="1" dirty="0">
                <a:solidFill>
                  <a:srgbClr val="002060"/>
                </a:solidFill>
              </a:rPr>
              <a:t>Blue curve</a:t>
            </a:r>
            <a:r>
              <a:rPr lang="nl-NL" sz="2000" dirty="0"/>
              <a:t>: </a:t>
            </a:r>
            <a:r>
              <a:rPr lang="nl-NL" sz="2000" dirty="0" err="1"/>
              <a:t>same</a:t>
            </a:r>
            <a:r>
              <a:rPr lang="nl-NL" sz="2000" dirty="0"/>
              <a:t> model without human </a:t>
            </a:r>
            <a:r>
              <a:rPr lang="nl-NL" sz="2000" dirty="0" err="1"/>
              <a:t>effects</a:t>
            </a:r>
            <a:endParaRPr lang="nl-NL" dirty="0"/>
          </a:p>
        </p:txBody>
      </p:sp>
      <p:sp>
        <p:nvSpPr>
          <p:cNvPr id="8" name="Titel 1"/>
          <p:cNvSpPr txBox="1">
            <a:spLocks/>
          </p:cNvSpPr>
          <p:nvPr/>
        </p:nvSpPr>
        <p:spPr>
          <a:xfrm>
            <a:off x="8083296" y="6132960"/>
            <a:ext cx="3910584" cy="633600"/>
          </a:xfrm>
          <a:prstGeom prst="rect">
            <a:avLst/>
          </a:prstGeom>
          <a:solidFill>
            <a:schemeClr val="bg1"/>
          </a:solidFill>
        </p:spPr>
        <p:txBody>
          <a:bodyPr vert="horz" lIns="91440" tIns="45720" rIns="91440" bIns="45720" rtlCol="0" anchor="b" anchorCtr="0">
            <a:normAutofit fontScale="92500"/>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pPr algn="r"/>
            <a:r>
              <a:rPr lang="en-US" dirty="0"/>
              <a:t>… </a:t>
            </a:r>
            <a:r>
              <a:rPr lang="en-US" i="1" dirty="0"/>
              <a:t>human beings</a:t>
            </a:r>
            <a:endParaRPr lang="nl-NL" i="1" dirty="0"/>
          </a:p>
        </p:txBody>
      </p:sp>
    </p:spTree>
    <p:extLst>
      <p:ext uri="{BB962C8B-B14F-4D97-AF65-F5344CB8AC3E}">
        <p14:creationId xmlns:p14="http://schemas.microsoft.com/office/powerpoint/2010/main" val="111711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12192000" cy="7391832"/>
          </a:xfrm>
          <a:prstGeom prst="rect">
            <a:avLst/>
          </a:prstGeom>
          <a:solidFill>
            <a:srgbClr val="0099FF"/>
          </a:solidFill>
          <a:ln>
            <a:solidFill>
              <a:srgbClr val="0070C0"/>
            </a:solidFill>
          </a:ln>
        </p:spPr>
        <p:txBody>
          <a:bodyPr wrap="square" rtlCol="0">
            <a:spAutoFit/>
          </a:bodyPr>
          <a:lstStyle/>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endParaRPr lang="en-US" sz="1600" dirty="0">
              <a:solidFill>
                <a:srgbClr val="FFFFFF"/>
              </a:solidFill>
            </a:endParaRPr>
          </a:p>
          <a:p>
            <a:pPr algn="ctr">
              <a:lnSpc>
                <a:spcPct val="150000"/>
              </a:lnSpc>
            </a:pPr>
            <a:r>
              <a:rPr lang="en-US" sz="4800" b="1" dirty="0">
                <a:solidFill>
                  <a:srgbClr val="FFFFFF"/>
                </a:solidFill>
              </a:rPr>
              <a:t>2. </a:t>
            </a:r>
            <a:r>
              <a:rPr lang="en-US" sz="4800" b="1" dirty="0">
                <a:solidFill>
                  <a:schemeClr val="bg1"/>
                </a:solidFill>
              </a:rPr>
              <a:t>Commonly encountered criticism</a:t>
            </a:r>
            <a:endParaRPr lang="en-US" sz="3600" b="1" dirty="0">
              <a:solidFill>
                <a:schemeClr val="bg1"/>
              </a:solidFill>
            </a:endParaRPr>
          </a:p>
          <a:p>
            <a:pPr algn="ctr"/>
            <a:endParaRPr lang="en-US" sz="3600" dirty="0">
              <a:solidFill>
                <a:srgbClr val="FFFFFF"/>
              </a:solidFill>
            </a:endParaRPr>
          </a:p>
          <a:p>
            <a:pPr algn="ctr"/>
            <a:endParaRPr lang="en-US" sz="2800" dirty="0">
              <a:solidFill>
                <a:srgbClr val="FFFFFF"/>
              </a:solidFill>
            </a:endParaRPr>
          </a:p>
          <a:p>
            <a:r>
              <a:rPr lang="en-US" sz="2800" dirty="0">
                <a:solidFill>
                  <a:srgbClr val="FFFFFF"/>
                </a:solidFill>
              </a:rPr>
              <a:t> </a:t>
            </a:r>
          </a:p>
          <a:p>
            <a:pPr>
              <a:lnSpc>
                <a:spcPct val="150000"/>
              </a:lnSpc>
            </a:pPr>
            <a:r>
              <a:rPr lang="en-US" sz="2800" dirty="0">
                <a:solidFill>
                  <a:srgbClr val="FFFFFF"/>
                </a:solidFill>
              </a:rPr>
              <a:t> </a:t>
            </a:r>
            <a:endParaRPr lang="en-US" sz="1600" dirty="0">
              <a:solidFill>
                <a:srgbClr val="FFFFFF"/>
              </a:solidFill>
            </a:endParaRPr>
          </a:p>
          <a:p>
            <a:pPr>
              <a:lnSpc>
                <a:spcPct val="150000"/>
              </a:lnSpc>
            </a:pPr>
            <a:endParaRPr lang="en-US" sz="2800" dirty="0">
              <a:solidFill>
                <a:srgbClr val="FFFFFF"/>
              </a:solidFill>
            </a:endParaRPr>
          </a:p>
        </p:txBody>
      </p:sp>
    </p:spTree>
    <p:extLst>
      <p:ext uri="{BB962C8B-B14F-4D97-AF65-F5344CB8AC3E}">
        <p14:creationId xmlns:p14="http://schemas.microsoft.com/office/powerpoint/2010/main" val="3597781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p:cNvSpPr txBox="1">
            <a:spLocks/>
          </p:cNvSpPr>
          <p:nvPr/>
        </p:nvSpPr>
        <p:spPr>
          <a:xfrm>
            <a:off x="170498" y="0"/>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solidFill>
                  <a:srgbClr val="017BC6"/>
                </a:solidFill>
              </a:rPr>
              <a:t>Typical questions raised</a:t>
            </a:r>
            <a:endParaRPr lang="nl-NL" dirty="0">
              <a:solidFill>
                <a:srgbClr val="017BC6"/>
              </a:solidFill>
            </a:endParaRPr>
          </a:p>
        </p:txBody>
      </p:sp>
      <p:sp>
        <p:nvSpPr>
          <p:cNvPr id="8" name="Espace réservé du contenu 2"/>
          <p:cNvSpPr txBox="1">
            <a:spLocks/>
          </p:cNvSpPr>
          <p:nvPr/>
        </p:nvSpPr>
        <p:spPr>
          <a:xfrm>
            <a:off x="345177" y="1087646"/>
            <a:ext cx="11331007" cy="5668756"/>
          </a:xfrm>
          <a:prstGeom prst="rect">
            <a:avLst/>
          </a:prstGeom>
        </p:spPr>
        <p:txBody>
          <a:bodyPr>
            <a:noAutofit/>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514350" indent="-514350">
              <a:lnSpc>
                <a:spcPct val="150000"/>
              </a:lnSpc>
              <a:buClrTx/>
              <a:buSzPct val="100000"/>
              <a:buAutoNum type="arabicPeriod"/>
            </a:pPr>
            <a:r>
              <a:rPr lang="fr-FR" sz="2800" i="1" dirty="0" err="1">
                <a:solidFill>
                  <a:srgbClr val="FF0000"/>
                </a:solidFill>
              </a:rPr>
              <a:t>Historical</a:t>
            </a:r>
            <a:r>
              <a:rPr lang="fr-FR" sz="2800" i="1" dirty="0">
                <a:solidFill>
                  <a:srgbClr val="FF0000"/>
                </a:solidFill>
              </a:rPr>
              <a:t> ignorance</a:t>
            </a:r>
            <a:r>
              <a:rPr lang="fr-FR" sz="2800" dirty="0">
                <a:solidFill>
                  <a:srgbClr val="000000"/>
                </a:solidFill>
              </a:rPr>
              <a:t>: The </a:t>
            </a:r>
            <a:r>
              <a:rPr lang="fr-FR" sz="2800" dirty="0" err="1">
                <a:solidFill>
                  <a:srgbClr val="000000"/>
                </a:solidFill>
              </a:rPr>
              <a:t>earth</a:t>
            </a:r>
            <a:r>
              <a:rPr lang="fr-FR" sz="2800" dirty="0">
                <a:solidFill>
                  <a:srgbClr val="000000"/>
                </a:solidFill>
              </a:rPr>
              <a:t> has </a:t>
            </a:r>
            <a:r>
              <a:rPr lang="fr-FR" sz="2800" dirty="0" err="1">
                <a:solidFill>
                  <a:srgbClr val="000000"/>
                </a:solidFill>
              </a:rPr>
              <a:t>seen</a:t>
            </a:r>
            <a:r>
              <a:rPr lang="fr-FR" sz="2800" dirty="0">
                <a:solidFill>
                  <a:srgbClr val="000000"/>
                </a:solidFill>
              </a:rPr>
              <a:t> </a:t>
            </a:r>
            <a:r>
              <a:rPr lang="fr-FR" sz="2800" dirty="0" err="1">
                <a:solidFill>
                  <a:srgbClr val="000000"/>
                </a:solidFill>
              </a:rPr>
              <a:t>much</a:t>
            </a:r>
            <a:r>
              <a:rPr lang="fr-FR" sz="2800" dirty="0">
                <a:solidFill>
                  <a:srgbClr val="000000"/>
                </a:solidFill>
              </a:rPr>
              <a:t> </a:t>
            </a:r>
            <a:r>
              <a:rPr lang="fr-FR" sz="2800" dirty="0" err="1">
                <a:solidFill>
                  <a:srgbClr val="000000"/>
                </a:solidFill>
              </a:rPr>
              <a:t>higher</a:t>
            </a:r>
            <a:r>
              <a:rPr lang="fr-FR" sz="2800" dirty="0">
                <a:solidFill>
                  <a:srgbClr val="000000"/>
                </a:solidFill>
              </a:rPr>
              <a:t> global </a:t>
            </a:r>
            <a:r>
              <a:rPr lang="fr-FR" sz="2800" dirty="0" err="1">
                <a:solidFill>
                  <a:srgbClr val="000000"/>
                </a:solidFill>
              </a:rPr>
              <a:t>average</a:t>
            </a:r>
            <a:r>
              <a:rPr lang="fr-FR" sz="2800" dirty="0">
                <a:solidFill>
                  <a:srgbClr val="000000"/>
                </a:solidFill>
              </a:rPr>
              <a:t> </a:t>
            </a:r>
            <a:r>
              <a:rPr lang="fr-FR" sz="2800" dirty="0" err="1">
                <a:solidFill>
                  <a:srgbClr val="000000"/>
                </a:solidFill>
              </a:rPr>
              <a:t>temperatures</a:t>
            </a:r>
            <a:r>
              <a:rPr lang="fr-FR" sz="2800" dirty="0">
                <a:solidFill>
                  <a:srgbClr val="000000"/>
                </a:solidFill>
              </a:rPr>
              <a:t> in the </a:t>
            </a:r>
            <a:r>
              <a:rPr lang="fr-FR" sz="2800" dirty="0" err="1">
                <a:solidFill>
                  <a:srgbClr val="000000"/>
                </a:solidFill>
              </a:rPr>
              <a:t>past</a:t>
            </a:r>
            <a:endParaRPr lang="fr-FR" sz="2800" dirty="0">
              <a:solidFill>
                <a:srgbClr val="000000"/>
              </a:solidFill>
            </a:endParaRPr>
          </a:p>
          <a:p>
            <a:pPr marL="514350" indent="-514350">
              <a:lnSpc>
                <a:spcPct val="150000"/>
              </a:lnSpc>
              <a:buClrTx/>
              <a:buSzPct val="100000"/>
              <a:buAutoNum type="arabicPeriod"/>
            </a:pPr>
            <a:r>
              <a:rPr lang="fr-FR" sz="2800" i="1" dirty="0">
                <a:solidFill>
                  <a:srgbClr val="FF0000"/>
                </a:solidFill>
              </a:rPr>
              <a:t>Hubris</a:t>
            </a:r>
            <a:r>
              <a:rPr lang="fr-FR" sz="2800" dirty="0">
                <a:solidFill>
                  <a:srgbClr val="000000"/>
                </a:solidFill>
              </a:rPr>
              <a:t>: </a:t>
            </a:r>
            <a:r>
              <a:rPr lang="fr-FR" sz="2800" dirty="0" err="1">
                <a:solidFill>
                  <a:srgbClr val="000000"/>
                </a:solidFill>
              </a:rPr>
              <a:t>mankind</a:t>
            </a:r>
            <a:r>
              <a:rPr lang="fr-FR" sz="2800" dirty="0">
                <a:solidFill>
                  <a:srgbClr val="000000"/>
                </a:solidFill>
              </a:rPr>
              <a:t> </a:t>
            </a:r>
            <a:r>
              <a:rPr lang="fr-FR" sz="2800" dirty="0" err="1">
                <a:solidFill>
                  <a:srgbClr val="000000"/>
                </a:solidFill>
              </a:rPr>
              <a:t>is</a:t>
            </a:r>
            <a:r>
              <a:rPr lang="fr-FR" sz="2800" dirty="0">
                <a:solidFill>
                  <a:srgbClr val="000000"/>
                </a:solidFill>
              </a:rPr>
              <a:t> </a:t>
            </a:r>
            <a:r>
              <a:rPr lang="fr-FR" sz="2800" dirty="0" err="1">
                <a:solidFill>
                  <a:srgbClr val="000000"/>
                </a:solidFill>
              </a:rPr>
              <a:t>unable</a:t>
            </a:r>
            <a:r>
              <a:rPr lang="fr-FR" sz="2800" dirty="0">
                <a:solidFill>
                  <a:srgbClr val="000000"/>
                </a:solidFill>
              </a:rPr>
              <a:t> to influence the composition of the </a:t>
            </a:r>
            <a:r>
              <a:rPr lang="fr-FR" sz="2800" dirty="0" err="1">
                <a:solidFill>
                  <a:srgbClr val="000000"/>
                </a:solidFill>
              </a:rPr>
              <a:t>atmosphere</a:t>
            </a:r>
            <a:endParaRPr lang="fr-FR" dirty="0">
              <a:solidFill>
                <a:srgbClr val="000000"/>
              </a:solidFill>
            </a:endParaRPr>
          </a:p>
          <a:p>
            <a:pPr marL="514350" indent="-514350">
              <a:lnSpc>
                <a:spcPct val="150000"/>
              </a:lnSpc>
              <a:buClrTx/>
              <a:buSzPct val="100000"/>
              <a:buFont typeface="+mj-lt"/>
              <a:buAutoNum type="arabicPeriod"/>
            </a:pPr>
            <a:r>
              <a:rPr lang="fr-FR" sz="2800" i="1" dirty="0" err="1">
                <a:solidFill>
                  <a:srgbClr val="FF0000"/>
                </a:solidFill>
              </a:rPr>
              <a:t>Fatalism</a:t>
            </a:r>
            <a:r>
              <a:rPr lang="fr-FR" sz="2800" dirty="0">
                <a:solidFill>
                  <a:srgbClr val="000000"/>
                </a:solidFill>
              </a:rPr>
              <a:t>: </a:t>
            </a:r>
            <a:r>
              <a:rPr lang="fr-FR" sz="2800" dirty="0" err="1">
                <a:solidFill>
                  <a:srgbClr val="000000"/>
                </a:solidFill>
              </a:rPr>
              <a:t>mankind</a:t>
            </a:r>
            <a:r>
              <a:rPr lang="fr-FR" sz="2800" dirty="0">
                <a:solidFill>
                  <a:srgbClr val="000000"/>
                </a:solidFill>
              </a:rPr>
              <a:t> </a:t>
            </a:r>
            <a:r>
              <a:rPr lang="fr-FR" sz="2800" dirty="0" err="1">
                <a:solidFill>
                  <a:srgbClr val="000000"/>
                </a:solidFill>
              </a:rPr>
              <a:t>is</a:t>
            </a:r>
            <a:r>
              <a:rPr lang="fr-FR" sz="2800" dirty="0">
                <a:solidFill>
                  <a:srgbClr val="000000"/>
                </a:solidFill>
              </a:rPr>
              <a:t> </a:t>
            </a:r>
            <a:r>
              <a:rPr lang="fr-FR" sz="2800" dirty="0" err="1">
                <a:solidFill>
                  <a:srgbClr val="000000"/>
                </a:solidFill>
              </a:rPr>
              <a:t>only</a:t>
            </a:r>
            <a:r>
              <a:rPr lang="fr-FR" sz="2800" dirty="0">
                <a:solidFill>
                  <a:srgbClr val="000000"/>
                </a:solidFill>
              </a:rPr>
              <a:t> </a:t>
            </a:r>
            <a:r>
              <a:rPr lang="fr-FR" sz="2800" dirty="0" err="1">
                <a:solidFill>
                  <a:srgbClr val="000000"/>
                </a:solidFill>
              </a:rPr>
              <a:t>fighting</a:t>
            </a:r>
            <a:r>
              <a:rPr lang="fr-FR" sz="2800" dirty="0">
                <a:solidFill>
                  <a:srgbClr val="000000"/>
                </a:solidFill>
              </a:rPr>
              <a:t> </a:t>
            </a:r>
            <a:r>
              <a:rPr lang="fr-FR" sz="2800" dirty="0" err="1">
                <a:solidFill>
                  <a:srgbClr val="000000"/>
                </a:solidFill>
              </a:rPr>
              <a:t>wars</a:t>
            </a:r>
            <a:r>
              <a:rPr lang="fr-FR" sz="2800" dirty="0">
                <a:solidFill>
                  <a:srgbClr val="000000"/>
                </a:solidFill>
              </a:rPr>
              <a:t>; </a:t>
            </a:r>
            <a:r>
              <a:rPr lang="fr-FR" sz="2800" dirty="0" err="1">
                <a:solidFill>
                  <a:srgbClr val="000000"/>
                </a:solidFill>
              </a:rPr>
              <a:t>it</a:t>
            </a:r>
            <a:r>
              <a:rPr lang="fr-FR" sz="2800" dirty="0">
                <a:solidFill>
                  <a:srgbClr val="000000"/>
                </a:solidFill>
              </a:rPr>
              <a:t> </a:t>
            </a:r>
            <a:r>
              <a:rPr lang="fr-FR" sz="2800" dirty="0" err="1">
                <a:solidFill>
                  <a:srgbClr val="000000"/>
                </a:solidFill>
              </a:rPr>
              <a:t>is</a:t>
            </a:r>
            <a:r>
              <a:rPr lang="fr-FR" sz="2800" dirty="0">
                <a:solidFill>
                  <a:srgbClr val="000000"/>
                </a:solidFill>
              </a:rPr>
              <a:t> </a:t>
            </a:r>
            <a:r>
              <a:rPr lang="fr-FR" sz="2800" dirty="0" err="1">
                <a:solidFill>
                  <a:srgbClr val="000000"/>
                </a:solidFill>
              </a:rPr>
              <a:t>naive</a:t>
            </a:r>
            <a:r>
              <a:rPr lang="fr-FR" sz="2800" dirty="0">
                <a:solidFill>
                  <a:srgbClr val="000000"/>
                </a:solidFill>
              </a:rPr>
              <a:t> to </a:t>
            </a:r>
            <a:r>
              <a:rPr lang="fr-FR" sz="2800" dirty="0" err="1">
                <a:solidFill>
                  <a:srgbClr val="000000"/>
                </a:solidFill>
              </a:rPr>
              <a:t>think</a:t>
            </a:r>
            <a:r>
              <a:rPr lang="fr-FR" sz="2800" dirty="0">
                <a:solidFill>
                  <a:srgbClr val="000000"/>
                </a:solidFill>
              </a:rPr>
              <a:t> </a:t>
            </a:r>
            <a:r>
              <a:rPr lang="fr-FR" sz="2800" dirty="0" err="1">
                <a:solidFill>
                  <a:srgbClr val="000000"/>
                </a:solidFill>
              </a:rPr>
              <a:t>we</a:t>
            </a:r>
            <a:r>
              <a:rPr lang="fr-FR" sz="2800" dirty="0">
                <a:solidFill>
                  <a:srgbClr val="000000"/>
                </a:solidFill>
              </a:rPr>
              <a:t> can do </a:t>
            </a:r>
            <a:r>
              <a:rPr lang="fr-FR" sz="2800" dirty="0" err="1">
                <a:solidFill>
                  <a:srgbClr val="000000"/>
                </a:solidFill>
              </a:rPr>
              <a:t>anything</a:t>
            </a:r>
            <a:r>
              <a:rPr lang="fr-FR" sz="2800" dirty="0">
                <a:solidFill>
                  <a:srgbClr val="000000"/>
                </a:solidFill>
              </a:rPr>
              <a:t> </a:t>
            </a:r>
            <a:r>
              <a:rPr lang="fr-FR" sz="2800" dirty="0" err="1">
                <a:solidFill>
                  <a:srgbClr val="000000"/>
                </a:solidFill>
              </a:rPr>
              <a:t>with</a:t>
            </a:r>
            <a:r>
              <a:rPr lang="fr-FR" sz="2800" dirty="0">
                <a:solidFill>
                  <a:srgbClr val="000000"/>
                </a:solidFill>
              </a:rPr>
              <a:t> 193 nations </a:t>
            </a:r>
            <a:r>
              <a:rPr lang="fr-FR" sz="2800" dirty="0" err="1">
                <a:solidFill>
                  <a:srgbClr val="000000"/>
                </a:solidFill>
              </a:rPr>
              <a:t>together</a:t>
            </a:r>
            <a:endParaRPr lang="fr-FR" sz="2800" dirty="0">
              <a:solidFill>
                <a:srgbClr val="000000"/>
              </a:solidFill>
            </a:endParaRPr>
          </a:p>
          <a:p>
            <a:pPr marL="514350" indent="-514350">
              <a:lnSpc>
                <a:spcPct val="150000"/>
              </a:lnSpc>
              <a:buClrTx/>
              <a:buSzPct val="100000"/>
              <a:buFont typeface="+mj-lt"/>
              <a:buAutoNum type="arabicPeriod"/>
            </a:pPr>
            <a:r>
              <a:rPr lang="fr-FR" sz="2800" i="1" dirty="0">
                <a:solidFill>
                  <a:srgbClr val="FF0000"/>
                </a:solidFill>
              </a:rPr>
              <a:t>Time </a:t>
            </a:r>
            <a:r>
              <a:rPr lang="fr-FR" sz="2800" i="1" dirty="0" err="1">
                <a:solidFill>
                  <a:srgbClr val="FF0000"/>
                </a:solidFill>
              </a:rPr>
              <a:t>is</a:t>
            </a:r>
            <a:r>
              <a:rPr lang="fr-FR" sz="2800" i="1" dirty="0">
                <a:solidFill>
                  <a:srgbClr val="FF0000"/>
                </a:solidFill>
              </a:rPr>
              <a:t> over</a:t>
            </a:r>
            <a:r>
              <a:rPr lang="fr-FR" sz="2800" dirty="0">
                <a:solidFill>
                  <a:srgbClr val="000000"/>
                </a:solidFill>
              </a:rPr>
              <a:t>: </a:t>
            </a:r>
            <a:r>
              <a:rPr lang="fr-FR" sz="2800" dirty="0" err="1">
                <a:solidFill>
                  <a:srgbClr val="000000"/>
                </a:solidFill>
              </a:rPr>
              <a:t>there</a:t>
            </a:r>
            <a:r>
              <a:rPr lang="fr-FR" sz="2800" dirty="0">
                <a:solidFill>
                  <a:srgbClr val="000000"/>
                </a:solidFill>
              </a:rPr>
              <a:t> </a:t>
            </a:r>
            <a:r>
              <a:rPr lang="fr-FR" sz="2800" dirty="0" err="1">
                <a:solidFill>
                  <a:srgbClr val="000000"/>
                </a:solidFill>
              </a:rPr>
              <a:t>is</a:t>
            </a:r>
            <a:r>
              <a:rPr lang="fr-FR" sz="2800" dirty="0">
                <a:solidFill>
                  <a:srgbClr val="000000"/>
                </a:solidFill>
              </a:rPr>
              <a:t> not </a:t>
            </a:r>
            <a:r>
              <a:rPr lang="fr-FR" sz="2800" dirty="0" err="1">
                <a:solidFill>
                  <a:srgbClr val="000000"/>
                </a:solidFill>
              </a:rPr>
              <a:t>enough</a:t>
            </a:r>
            <a:r>
              <a:rPr lang="fr-FR" sz="2800" dirty="0">
                <a:solidFill>
                  <a:srgbClr val="000000"/>
                </a:solidFill>
              </a:rPr>
              <a:t> time </a:t>
            </a:r>
            <a:r>
              <a:rPr lang="fr-FR" sz="2800" dirty="0" err="1">
                <a:solidFill>
                  <a:srgbClr val="000000"/>
                </a:solidFill>
              </a:rPr>
              <a:t>left</a:t>
            </a:r>
            <a:r>
              <a:rPr lang="fr-FR" sz="2800" dirty="0">
                <a:solidFill>
                  <a:srgbClr val="000000"/>
                </a:solidFill>
              </a:rPr>
              <a:t> to </a:t>
            </a:r>
            <a:r>
              <a:rPr lang="fr-FR" sz="2800" dirty="0" err="1">
                <a:solidFill>
                  <a:srgbClr val="000000"/>
                </a:solidFill>
              </a:rPr>
              <a:t>mitigate</a:t>
            </a:r>
            <a:r>
              <a:rPr lang="fr-FR" sz="2800" dirty="0">
                <a:solidFill>
                  <a:srgbClr val="000000"/>
                </a:solidFill>
              </a:rPr>
              <a:t> the </a:t>
            </a:r>
            <a:r>
              <a:rPr lang="fr-FR" sz="2800" dirty="0" err="1">
                <a:solidFill>
                  <a:srgbClr val="000000"/>
                </a:solidFill>
              </a:rPr>
              <a:t>effects</a:t>
            </a:r>
            <a:r>
              <a:rPr lang="fr-FR" sz="2800" dirty="0">
                <a:solidFill>
                  <a:srgbClr val="000000"/>
                </a:solidFill>
              </a:rPr>
              <a:t> of </a:t>
            </a:r>
            <a:r>
              <a:rPr lang="fr-FR" sz="2800" dirty="0" err="1">
                <a:solidFill>
                  <a:srgbClr val="000000"/>
                </a:solidFill>
              </a:rPr>
              <a:t>climate</a:t>
            </a:r>
            <a:r>
              <a:rPr lang="fr-FR" sz="2800" dirty="0">
                <a:solidFill>
                  <a:srgbClr val="000000"/>
                </a:solidFill>
              </a:rPr>
              <a:t> change</a:t>
            </a:r>
            <a:endParaRPr lang="fr-FR" sz="2800" i="1" dirty="0">
              <a:solidFill>
                <a:srgbClr val="000000"/>
              </a:solidFill>
            </a:endParaRPr>
          </a:p>
          <a:p>
            <a:pPr marL="514350" indent="-514350">
              <a:lnSpc>
                <a:spcPct val="150000"/>
              </a:lnSpc>
              <a:buClrTx/>
              <a:buSzPct val="100000"/>
              <a:buFont typeface="+mj-lt"/>
              <a:buAutoNum type="arabicPeriod"/>
            </a:pPr>
            <a:endParaRPr lang="fr-FR" sz="2800" dirty="0">
              <a:solidFill>
                <a:srgbClr val="000000"/>
              </a:solidFill>
            </a:endParaRPr>
          </a:p>
        </p:txBody>
      </p:sp>
    </p:spTree>
    <p:extLst>
      <p:ext uri="{BB962C8B-B14F-4D97-AF65-F5344CB8AC3E}">
        <p14:creationId xmlns:p14="http://schemas.microsoft.com/office/powerpoint/2010/main" val="2148314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hoek 9"/>
          <p:cNvSpPr/>
          <p:nvPr/>
        </p:nvSpPr>
        <p:spPr>
          <a:xfrm>
            <a:off x="8737600" y="3276600"/>
            <a:ext cx="1625600"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hangingPunct="0"/>
            <a:endParaRPr lang="nl-NL" kern="0">
              <a:solidFill>
                <a:srgbClr val="FFFFFF"/>
              </a:solidFill>
              <a:sym typeface="RijksoverheidSansText"/>
            </a:endParaRPr>
          </a:p>
        </p:txBody>
      </p:sp>
      <p:sp>
        <p:nvSpPr>
          <p:cNvPr id="13" name="Rechthoek 12"/>
          <p:cNvSpPr/>
          <p:nvPr/>
        </p:nvSpPr>
        <p:spPr>
          <a:xfrm>
            <a:off x="8737600" y="2514600"/>
            <a:ext cx="2844800"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hangingPunct="0"/>
            <a:endParaRPr lang="nl-NL" kern="0">
              <a:solidFill>
                <a:srgbClr val="FFFFFF"/>
              </a:solidFill>
              <a:sym typeface="RijksoverheidSansText"/>
            </a:endParaRPr>
          </a:p>
        </p:txBody>
      </p:sp>
      <p:sp>
        <p:nvSpPr>
          <p:cNvPr id="2" name="Rechthoek 1"/>
          <p:cNvSpPr/>
          <p:nvPr/>
        </p:nvSpPr>
        <p:spPr>
          <a:xfrm>
            <a:off x="7772400" y="2325469"/>
            <a:ext cx="1219200" cy="609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hangingPunct="0"/>
            <a:endParaRPr lang="nl-NL" kern="0">
              <a:solidFill>
                <a:srgbClr val="FFFFFF"/>
              </a:solidFill>
              <a:sym typeface="RijksoverheidSansText"/>
            </a:endParaRPr>
          </a:p>
        </p:txBody>
      </p:sp>
      <p:sp>
        <p:nvSpPr>
          <p:cNvPr id="9" name="Rechthoek 8"/>
          <p:cNvSpPr/>
          <p:nvPr/>
        </p:nvSpPr>
        <p:spPr>
          <a:xfrm>
            <a:off x="7721600" y="3200400"/>
            <a:ext cx="1219200" cy="609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hangingPunct="0"/>
            <a:endParaRPr lang="nl-NL" kern="0">
              <a:solidFill>
                <a:srgbClr val="FFFFFF"/>
              </a:solidFill>
              <a:sym typeface="RijksoverheidSansText"/>
            </a:endParaRPr>
          </a:p>
        </p:txBody>
      </p:sp>
      <p:sp>
        <p:nvSpPr>
          <p:cNvPr id="12" name="Tekstvak 11"/>
          <p:cNvSpPr txBox="1"/>
          <p:nvPr/>
        </p:nvSpPr>
        <p:spPr>
          <a:xfrm rot="16200000">
            <a:off x="1218021" y="4127912"/>
            <a:ext cx="901209" cy="369332"/>
          </a:xfrm>
          <a:prstGeom prst="rect">
            <a:avLst/>
          </a:prstGeom>
          <a:solidFill>
            <a:schemeClr val="bg1"/>
          </a:solidFill>
        </p:spPr>
        <p:txBody>
          <a:bodyPr wrap="none" rtlCol="0">
            <a:spAutoFit/>
          </a:bodyPr>
          <a:lstStyle/>
          <a:p>
            <a:pPr hangingPunct="0"/>
            <a:r>
              <a:rPr lang="en-US" kern="0" dirty="0">
                <a:solidFill>
                  <a:srgbClr val="000000"/>
                </a:solidFill>
                <a:sym typeface="RijksoverheidSansText"/>
              </a:rPr>
              <a:t>PPM </a:t>
            </a:r>
            <a:r>
              <a:rPr lang="en-US" kern="0" dirty="0">
                <a:solidFill>
                  <a:srgbClr val="000000"/>
                </a:solidFill>
                <a:latin typeface="Times New Roman"/>
                <a:cs typeface="Times New Roman"/>
                <a:sym typeface="RijksoverheidSansText"/>
              </a:rPr>
              <a:t>→</a:t>
            </a:r>
            <a:endParaRPr lang="nl-NL" kern="0" dirty="0">
              <a:solidFill>
                <a:srgbClr val="000000"/>
              </a:solidFill>
              <a:sym typeface="RijksoverheidSansText"/>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245944"/>
            <a:ext cx="10381013" cy="5154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4571" r="91199" b="26040"/>
          <a:stretch/>
        </p:blipFill>
        <p:spPr bwMode="auto">
          <a:xfrm>
            <a:off x="406400" y="1905000"/>
            <a:ext cx="863600" cy="341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el 2"/>
          <p:cNvSpPr>
            <a:spLocks noGrp="1"/>
          </p:cNvSpPr>
          <p:nvPr>
            <p:ph type="title"/>
          </p:nvPr>
        </p:nvSpPr>
        <p:spPr>
          <a:xfrm>
            <a:off x="1" y="2"/>
            <a:ext cx="10923588" cy="948047"/>
          </a:xfrm>
        </p:spPr>
        <p:txBody>
          <a:bodyPr/>
          <a:lstStyle/>
          <a:p>
            <a:r>
              <a:rPr lang="en-US" dirty="0"/>
              <a:t> 1. </a:t>
            </a:r>
            <a:r>
              <a:rPr lang="en-US" dirty="0">
                <a:latin typeface="Verdana" panose="020B0604030504040204" pitchFamily="34" charset="0"/>
                <a:ea typeface="Verdana" panose="020B0604030504040204" pitchFamily="34" charset="0"/>
                <a:cs typeface="Verdana" panose="020B0604030504040204" pitchFamily="34" charset="0"/>
              </a:rPr>
              <a:t>Historical CO</a:t>
            </a:r>
            <a:r>
              <a:rPr lang="en-US" baseline="-25000" dirty="0">
                <a:latin typeface="Verdana" panose="020B0604030504040204" pitchFamily="34" charset="0"/>
                <a:ea typeface="Verdana" panose="020B0604030504040204" pitchFamily="34" charset="0"/>
                <a:cs typeface="Verdana" panose="020B0604030504040204" pitchFamily="34" charset="0"/>
              </a:rPr>
              <a:t>2</a:t>
            </a:r>
            <a:r>
              <a:rPr lang="en-US" dirty="0">
                <a:latin typeface="Verdana" panose="020B0604030504040204" pitchFamily="34" charset="0"/>
                <a:ea typeface="Verdana" panose="020B0604030504040204" pitchFamily="34" charset="0"/>
                <a:cs typeface="Verdana" panose="020B0604030504040204" pitchFamily="34" charset="0"/>
              </a:rPr>
              <a:t> levels</a:t>
            </a:r>
            <a:endParaRPr lang="nl-NL"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607431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C5602F9-1F92-43A2-B03C-699C31319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37" y="0"/>
            <a:ext cx="12192000" cy="6851904"/>
          </a:xfrm>
          <a:prstGeom prst="rect">
            <a:avLst/>
          </a:prstGeom>
        </p:spPr>
      </p:pic>
      <p:sp>
        <p:nvSpPr>
          <p:cNvPr id="3" name="Titel 2">
            <a:extLst>
              <a:ext uri="{FF2B5EF4-FFF2-40B4-BE49-F238E27FC236}">
                <a16:creationId xmlns:a16="http://schemas.microsoft.com/office/drawing/2014/main" id="{71A95C3E-B83C-4FE3-AC74-8A7AC12FEED6}"/>
              </a:ext>
            </a:extLst>
          </p:cNvPr>
          <p:cNvSpPr>
            <a:spLocks noGrp="1"/>
          </p:cNvSpPr>
          <p:nvPr>
            <p:ph type="title"/>
          </p:nvPr>
        </p:nvSpPr>
        <p:spPr>
          <a:xfrm>
            <a:off x="1" y="2"/>
            <a:ext cx="10923588" cy="948047"/>
          </a:xfrm>
        </p:spPr>
        <p:txBody>
          <a:bodyPr/>
          <a:lstStyle/>
          <a:p>
            <a:r>
              <a:rPr lang="en-US" dirty="0"/>
              <a:t> </a:t>
            </a:r>
            <a:r>
              <a:rPr lang="en-US" dirty="0">
                <a:solidFill>
                  <a:schemeClr val="bg1"/>
                </a:solidFill>
              </a:rPr>
              <a:t>2. </a:t>
            </a:r>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Hubris</a:t>
            </a:r>
            <a:endParaRPr lang="nl-NL"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528970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DD45B98-1D28-4525-BCCD-4D367CD98BA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19725" y="-21207"/>
            <a:ext cx="6772275" cy="6858000"/>
          </a:xfrm>
          <a:prstGeom prst="rect">
            <a:avLst/>
          </a:prstGeom>
        </p:spPr>
      </p:pic>
      <p:pic>
        <p:nvPicPr>
          <p:cNvPr id="9" name="Picture 8">
            <a:extLst>
              <a:ext uri="{FF2B5EF4-FFF2-40B4-BE49-F238E27FC236}">
                <a16:creationId xmlns:a16="http://schemas.microsoft.com/office/drawing/2014/main" id="{18713CE4-D859-4C78-B549-28CE618A9D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6119" y="4744999"/>
            <a:ext cx="2771881" cy="2187673"/>
          </a:xfrm>
          <a:prstGeom prst="rect">
            <a:avLst/>
          </a:prstGeom>
        </p:spPr>
      </p:pic>
      <p:pic>
        <p:nvPicPr>
          <p:cNvPr id="13" name="Picture 12">
            <a:extLst>
              <a:ext uri="{FF2B5EF4-FFF2-40B4-BE49-F238E27FC236}">
                <a16:creationId xmlns:a16="http://schemas.microsoft.com/office/drawing/2014/main" id="{916BF7AF-8C4D-49B2-9171-749C2000CFB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6927"/>
          <a:stretch/>
        </p:blipFill>
        <p:spPr>
          <a:xfrm>
            <a:off x="359231" y="1480445"/>
            <a:ext cx="4805658" cy="3264554"/>
          </a:xfrm>
          <a:prstGeom prst="rect">
            <a:avLst/>
          </a:prstGeom>
        </p:spPr>
      </p:pic>
      <p:sp>
        <p:nvSpPr>
          <p:cNvPr id="14" name="Titel 5">
            <a:extLst>
              <a:ext uri="{FF2B5EF4-FFF2-40B4-BE49-F238E27FC236}">
                <a16:creationId xmlns:a16="http://schemas.microsoft.com/office/drawing/2014/main" id="{919641FA-5713-492A-82DD-5647B7512D1B}"/>
              </a:ext>
            </a:extLst>
          </p:cNvPr>
          <p:cNvSpPr txBox="1">
            <a:spLocks/>
          </p:cNvSpPr>
          <p:nvPr/>
        </p:nvSpPr>
        <p:spPr>
          <a:xfrm>
            <a:off x="216457" y="21207"/>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t> Satellite data S5P</a:t>
            </a:r>
            <a:endParaRPr lang="nl-NL" dirty="0"/>
          </a:p>
        </p:txBody>
      </p:sp>
    </p:spTree>
    <p:extLst>
      <p:ext uri="{BB962C8B-B14F-4D97-AF65-F5344CB8AC3E}">
        <p14:creationId xmlns:p14="http://schemas.microsoft.com/office/powerpoint/2010/main" val="15981333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19466" y="-15846"/>
            <a:ext cx="12192000" cy="7791941"/>
          </a:xfrm>
          <a:prstGeom prst="rect">
            <a:avLst/>
          </a:prstGeom>
          <a:solidFill>
            <a:srgbClr val="0099FF"/>
          </a:solidFill>
          <a:ln>
            <a:solidFill>
              <a:srgbClr val="0070C0"/>
            </a:solidFill>
          </a:ln>
        </p:spPr>
        <p:txBody>
          <a:bodyPr wrap="square" rtlCol="0">
            <a:spAutoFit/>
          </a:bodyPr>
          <a:lstStyle/>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lnSpc>
                <a:spcPct val="150000"/>
              </a:lnSpc>
            </a:pPr>
            <a:r>
              <a:rPr lang="en-US" sz="4800" b="1" dirty="0">
                <a:solidFill>
                  <a:srgbClr val="FFFFFF"/>
                </a:solidFill>
              </a:rPr>
              <a:t>1</a:t>
            </a:r>
            <a:r>
              <a:rPr lang="en-US" sz="4800" b="1" baseline="30000" dirty="0">
                <a:solidFill>
                  <a:srgbClr val="FFFFFF"/>
                </a:solidFill>
              </a:rPr>
              <a:t>st</a:t>
            </a:r>
            <a:r>
              <a:rPr lang="en-US" sz="4800" b="1" dirty="0">
                <a:solidFill>
                  <a:srgbClr val="FFFFFF"/>
                </a:solidFill>
              </a:rPr>
              <a:t> lesson from COVID-19 crisis:</a:t>
            </a:r>
          </a:p>
          <a:p>
            <a:pPr algn="ctr">
              <a:lnSpc>
                <a:spcPct val="150000"/>
              </a:lnSpc>
            </a:pPr>
            <a:r>
              <a:rPr lang="en-US" sz="4800" b="1" dirty="0">
                <a:solidFill>
                  <a:srgbClr val="FFFFFF"/>
                </a:solidFill>
              </a:rPr>
              <a:t>Humanity influences</a:t>
            </a:r>
          </a:p>
          <a:p>
            <a:pPr algn="ctr">
              <a:lnSpc>
                <a:spcPct val="150000"/>
              </a:lnSpc>
            </a:pPr>
            <a:r>
              <a:rPr lang="en-US" sz="4800" b="1" dirty="0">
                <a:solidFill>
                  <a:srgbClr val="FFFFFF"/>
                </a:solidFill>
              </a:rPr>
              <a:t> the atmosphere</a:t>
            </a:r>
            <a:endParaRPr lang="en-US" sz="3600" dirty="0">
              <a:solidFill>
                <a:srgbClr val="FFFFFF"/>
              </a:solidFill>
            </a:endParaRPr>
          </a:p>
          <a:p>
            <a:pPr algn="ctr"/>
            <a:endParaRPr lang="en-US" sz="2800" dirty="0">
              <a:solidFill>
                <a:srgbClr val="FFFFFF"/>
              </a:solidFill>
            </a:endParaRPr>
          </a:p>
          <a:p>
            <a:r>
              <a:rPr lang="en-US" sz="2800" dirty="0">
                <a:solidFill>
                  <a:srgbClr val="FFFFFF"/>
                </a:solidFill>
              </a:rPr>
              <a:t> </a:t>
            </a:r>
          </a:p>
          <a:p>
            <a:pPr>
              <a:lnSpc>
                <a:spcPct val="150000"/>
              </a:lnSpc>
            </a:pPr>
            <a:r>
              <a:rPr lang="en-US" sz="2800" dirty="0">
                <a:solidFill>
                  <a:srgbClr val="FFFFFF"/>
                </a:solidFill>
              </a:rPr>
              <a:t> </a:t>
            </a:r>
          </a:p>
          <a:p>
            <a:pPr>
              <a:lnSpc>
                <a:spcPct val="150000"/>
              </a:lnSpc>
            </a:pPr>
            <a:endParaRPr lang="en-US" sz="2800" dirty="0">
              <a:solidFill>
                <a:srgbClr val="FFFFFF"/>
              </a:solidFill>
            </a:endParaRPr>
          </a:p>
          <a:p>
            <a:pPr>
              <a:lnSpc>
                <a:spcPct val="150000"/>
              </a:lnSpc>
            </a:pPr>
            <a:endParaRPr lang="en-US" sz="2800" dirty="0">
              <a:solidFill>
                <a:srgbClr val="FFFFFF"/>
              </a:solidFill>
            </a:endParaRPr>
          </a:p>
        </p:txBody>
      </p:sp>
    </p:spTree>
    <p:extLst>
      <p:ext uri="{BB962C8B-B14F-4D97-AF65-F5344CB8AC3E}">
        <p14:creationId xmlns:p14="http://schemas.microsoft.com/office/powerpoint/2010/main" val="1558781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C6BCF0-A1A6-4240-AC16-F497D143C8F0}"/>
              </a:ext>
            </a:extLst>
          </p:cNvPr>
          <p:cNvSpPr>
            <a:spLocks noGrp="1"/>
          </p:cNvSpPr>
          <p:nvPr>
            <p:ph type="body" idx="1"/>
          </p:nvPr>
        </p:nvSpPr>
        <p:spPr/>
        <p:txBody>
          <a:bodyPr/>
          <a:lstStyle/>
          <a:p>
            <a:endParaRPr lang="nl-NL"/>
          </a:p>
        </p:txBody>
      </p:sp>
      <p:sp>
        <p:nvSpPr>
          <p:cNvPr id="3" name="Content Placeholder 2">
            <a:extLst>
              <a:ext uri="{FF2B5EF4-FFF2-40B4-BE49-F238E27FC236}">
                <a16:creationId xmlns:a16="http://schemas.microsoft.com/office/drawing/2014/main" id="{4C6E148F-1C0C-4DF2-A0A5-7E7461F1A413}"/>
              </a:ext>
            </a:extLst>
          </p:cNvPr>
          <p:cNvSpPr>
            <a:spLocks noGrp="1"/>
          </p:cNvSpPr>
          <p:nvPr>
            <p:ph sz="half" idx="2"/>
          </p:nvPr>
        </p:nvSpPr>
        <p:spPr/>
        <p:txBody>
          <a:bodyPr/>
          <a:lstStyle/>
          <a:p>
            <a:endParaRPr lang="nl-NL"/>
          </a:p>
        </p:txBody>
      </p:sp>
      <p:sp>
        <p:nvSpPr>
          <p:cNvPr id="4" name="Text Placeholder 3">
            <a:extLst>
              <a:ext uri="{FF2B5EF4-FFF2-40B4-BE49-F238E27FC236}">
                <a16:creationId xmlns:a16="http://schemas.microsoft.com/office/drawing/2014/main" id="{C14D7527-A723-492D-9C6F-3262E56C9453}"/>
              </a:ext>
            </a:extLst>
          </p:cNvPr>
          <p:cNvSpPr>
            <a:spLocks noGrp="1"/>
          </p:cNvSpPr>
          <p:nvPr>
            <p:ph type="body" sz="quarter" idx="3"/>
          </p:nvPr>
        </p:nvSpPr>
        <p:spPr/>
        <p:txBody>
          <a:bodyPr/>
          <a:lstStyle/>
          <a:p>
            <a:endParaRPr lang="nl-NL"/>
          </a:p>
        </p:txBody>
      </p:sp>
      <p:sp>
        <p:nvSpPr>
          <p:cNvPr id="5" name="Content Placeholder 4">
            <a:extLst>
              <a:ext uri="{FF2B5EF4-FFF2-40B4-BE49-F238E27FC236}">
                <a16:creationId xmlns:a16="http://schemas.microsoft.com/office/drawing/2014/main" id="{2366D6AA-2471-472E-A833-AEFA45B921ED}"/>
              </a:ext>
            </a:extLst>
          </p:cNvPr>
          <p:cNvSpPr>
            <a:spLocks noGrp="1"/>
          </p:cNvSpPr>
          <p:nvPr>
            <p:ph sz="quarter" idx="4"/>
          </p:nvPr>
        </p:nvSpPr>
        <p:spPr/>
        <p:txBody>
          <a:bodyPr/>
          <a:lstStyle/>
          <a:p>
            <a:endParaRPr lang="nl-NL"/>
          </a:p>
        </p:txBody>
      </p:sp>
      <p:sp>
        <p:nvSpPr>
          <p:cNvPr id="6" name="Title 5">
            <a:extLst>
              <a:ext uri="{FF2B5EF4-FFF2-40B4-BE49-F238E27FC236}">
                <a16:creationId xmlns:a16="http://schemas.microsoft.com/office/drawing/2014/main" id="{AD881414-D217-4542-A404-C271277D0836}"/>
              </a:ext>
            </a:extLst>
          </p:cNvPr>
          <p:cNvSpPr>
            <a:spLocks noGrp="1"/>
          </p:cNvSpPr>
          <p:nvPr>
            <p:ph type="title"/>
          </p:nvPr>
        </p:nvSpPr>
        <p:spPr/>
        <p:txBody>
          <a:bodyPr/>
          <a:lstStyle/>
          <a:p>
            <a:endParaRPr lang="nl-NL"/>
          </a:p>
        </p:txBody>
      </p:sp>
      <p:sp>
        <p:nvSpPr>
          <p:cNvPr id="7" name="Date Placeholder 6">
            <a:extLst>
              <a:ext uri="{FF2B5EF4-FFF2-40B4-BE49-F238E27FC236}">
                <a16:creationId xmlns:a16="http://schemas.microsoft.com/office/drawing/2014/main" id="{1A53929B-376B-4922-B25F-3EB020C44379}"/>
              </a:ext>
            </a:extLst>
          </p:cNvPr>
          <p:cNvSpPr>
            <a:spLocks noGrp="1"/>
          </p:cNvSpPr>
          <p:nvPr>
            <p:ph type="dt" sz="half" idx="10"/>
          </p:nvPr>
        </p:nvSpPr>
        <p:spPr/>
        <p:txBody>
          <a:bodyPr/>
          <a:lstStyle/>
          <a:p>
            <a:fld id="{BDAAD96E-008C-4A4C-BDD7-DB146A42BEAB}" type="datetime4">
              <a:rPr lang="nl-NL" smtClean="0"/>
              <a:t>24 september 2020</a:t>
            </a:fld>
            <a:endParaRPr lang="nl-NL" dirty="0"/>
          </a:p>
        </p:txBody>
      </p:sp>
      <p:sp>
        <p:nvSpPr>
          <p:cNvPr id="8" name="Footer Placeholder 7">
            <a:extLst>
              <a:ext uri="{FF2B5EF4-FFF2-40B4-BE49-F238E27FC236}">
                <a16:creationId xmlns:a16="http://schemas.microsoft.com/office/drawing/2014/main" id="{9E3A38E9-06A3-4B8A-8887-AC6405C36B6B}"/>
              </a:ext>
            </a:extLst>
          </p:cNvPr>
          <p:cNvSpPr>
            <a:spLocks noGrp="1"/>
          </p:cNvSpPr>
          <p:nvPr>
            <p:ph type="ftr" sz="quarter" idx="11"/>
          </p:nvPr>
        </p:nvSpPr>
        <p:spPr/>
        <p:txBody>
          <a:bodyPr/>
          <a:lstStyle/>
          <a:p>
            <a:r>
              <a:rPr lang="nl-NL"/>
              <a:t>Koninklijk Nederlands Meteorologisch Instituut</a:t>
            </a:r>
            <a:endParaRPr lang="nl-NL" dirty="0"/>
          </a:p>
        </p:txBody>
      </p:sp>
      <p:sp>
        <p:nvSpPr>
          <p:cNvPr id="9" name="Slide Number Placeholder 8">
            <a:extLst>
              <a:ext uri="{FF2B5EF4-FFF2-40B4-BE49-F238E27FC236}">
                <a16:creationId xmlns:a16="http://schemas.microsoft.com/office/drawing/2014/main" id="{4173ED6E-8C4D-497B-B3C0-8352E03D4D6E}"/>
              </a:ext>
            </a:extLst>
          </p:cNvPr>
          <p:cNvSpPr>
            <a:spLocks noGrp="1"/>
          </p:cNvSpPr>
          <p:nvPr>
            <p:ph type="sldNum" sz="quarter" idx="12"/>
          </p:nvPr>
        </p:nvSpPr>
        <p:spPr/>
        <p:txBody>
          <a:bodyPr/>
          <a:lstStyle/>
          <a:p>
            <a:fld id="{10A0A6AF-03C5-477E-939A-E28F7E7F05EA}" type="slidenum">
              <a:rPr lang="nl-NL" smtClean="0"/>
              <a:pPr/>
              <a:t>2</a:t>
            </a:fld>
            <a:endParaRPr lang="nl-NL" dirty="0"/>
          </a:p>
        </p:txBody>
      </p:sp>
      <p:pic>
        <p:nvPicPr>
          <p:cNvPr id="2050" name="Picture 2" descr="Communication, Behaviour &amp; the Sustainable Society">
            <a:extLst>
              <a:ext uri="{FF2B5EF4-FFF2-40B4-BE49-F238E27FC236}">
                <a16:creationId xmlns:a16="http://schemas.microsoft.com/office/drawing/2014/main" id="{BF226178-B0E8-4CCB-9831-319D458554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8792" y="0"/>
            <a:ext cx="1394823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2192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8510" y="11957"/>
            <a:ext cx="10923588" cy="948047"/>
          </a:xfrm>
        </p:spPr>
        <p:txBody>
          <a:bodyPr/>
          <a:lstStyle/>
          <a:p>
            <a:r>
              <a:rPr lang="en-US" dirty="0"/>
              <a:t>3. Fatalism…. or not?</a:t>
            </a:r>
            <a:endParaRPr lang="nl-NL" dirty="0"/>
          </a:p>
        </p:txBody>
      </p:sp>
      <p:pic>
        <p:nvPicPr>
          <p:cNvPr id="3075" name="Picture 3" descr="\\int.ssc-campus.nl\userdata\Homedirs\KNMI\steenhov\_Appsense\Desktop\5 sept 2019\o3month2018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510" y="2233937"/>
            <a:ext cx="4257902" cy="45167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nt.ssc-campus.nl\userdata\Homedirs\KNMI\steenhov\_Appsense\Desktop\5 sept 2019\panel.Sep.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0000"/>
          <a:stretch/>
        </p:blipFill>
        <p:spPr bwMode="auto">
          <a:xfrm>
            <a:off x="5098927" y="3594176"/>
            <a:ext cx="3551563" cy="326382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nt.ssc-campus.nl\userdata\Homedirs\KNMI\steenhov\_Appsense\Desktop\5 sept 2019\panel.Sep.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50000"/>
          <a:stretch/>
        </p:blipFill>
        <p:spPr bwMode="auto">
          <a:xfrm>
            <a:off x="8658568" y="3610852"/>
            <a:ext cx="3533417" cy="3247147"/>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94563" y="0"/>
            <a:ext cx="2897437" cy="2304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86946" y="567062"/>
            <a:ext cx="2743200" cy="166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jdelijke aanduiding voor inhoud 3">
            <a:extLst>
              <a:ext uri="{FF2B5EF4-FFF2-40B4-BE49-F238E27FC236}">
                <a16:creationId xmlns:a16="http://schemas.microsoft.com/office/drawing/2014/main" id="{440CA857-0ABB-46A9-94D4-657605ADCFEF}"/>
              </a:ext>
            </a:extLst>
          </p:cNvPr>
          <p:cNvSpPr txBox="1">
            <a:spLocks/>
          </p:cNvSpPr>
          <p:nvPr/>
        </p:nvSpPr>
        <p:spPr>
          <a:xfrm>
            <a:off x="119182" y="1360981"/>
            <a:ext cx="9855200" cy="90517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en-US" sz="2800" dirty="0"/>
              <a:t>  Ozone hole above </a:t>
            </a:r>
            <a:r>
              <a:rPr lang="en-US" sz="2800" dirty="0" err="1"/>
              <a:t>Antartica</a:t>
            </a:r>
            <a:endParaRPr lang="en-US" sz="2400" dirty="0"/>
          </a:p>
        </p:txBody>
      </p:sp>
    </p:spTree>
    <p:extLst>
      <p:ext uri="{BB962C8B-B14F-4D97-AF65-F5344CB8AC3E}">
        <p14:creationId xmlns:p14="http://schemas.microsoft.com/office/powerpoint/2010/main" val="358806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4500" y="0"/>
            <a:ext cx="10923588" cy="948047"/>
          </a:xfrm>
        </p:spPr>
        <p:txBody>
          <a:bodyPr/>
          <a:lstStyle/>
          <a:p>
            <a:r>
              <a:rPr lang="en-US" dirty="0"/>
              <a:t>Ozone depletion</a:t>
            </a:r>
            <a:endParaRPr lang="nl-NL" dirty="0"/>
          </a:p>
        </p:txBody>
      </p:sp>
      <p:pic>
        <p:nvPicPr>
          <p:cNvPr id="7" name="Tijdelijke aanduiding voor inhoud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2631" y="1410306"/>
            <a:ext cx="11395519" cy="4726176"/>
          </a:xfrm>
        </p:spPr>
      </p:pic>
      <p:sp>
        <p:nvSpPr>
          <p:cNvPr id="3" name="Tekstvak 2"/>
          <p:cNvSpPr txBox="1"/>
          <p:nvPr/>
        </p:nvSpPr>
        <p:spPr>
          <a:xfrm>
            <a:off x="487551" y="1211818"/>
            <a:ext cx="11327844" cy="523220"/>
          </a:xfrm>
          <a:prstGeom prst="rect">
            <a:avLst/>
          </a:prstGeom>
          <a:solidFill>
            <a:schemeClr val="bg1"/>
          </a:solidFill>
        </p:spPr>
        <p:txBody>
          <a:bodyPr wrap="square" rtlCol="0">
            <a:spAutoFit/>
          </a:bodyPr>
          <a:lstStyle/>
          <a:p>
            <a:r>
              <a:rPr lang="en-US" sz="2800" dirty="0"/>
              <a:t>Montreal Protocol 1989: phasing out emission of CFK’s                                            </a:t>
            </a:r>
            <a:endParaRPr lang="nl-NL" sz="2800" dirty="0"/>
          </a:p>
        </p:txBody>
      </p:sp>
      <p:sp>
        <p:nvSpPr>
          <p:cNvPr id="4" name="Tekstvak 3"/>
          <p:cNvSpPr txBox="1"/>
          <p:nvPr/>
        </p:nvSpPr>
        <p:spPr>
          <a:xfrm>
            <a:off x="1543050" y="5276850"/>
            <a:ext cx="4361963" cy="369332"/>
          </a:xfrm>
          <a:prstGeom prst="rect">
            <a:avLst/>
          </a:prstGeom>
          <a:noFill/>
        </p:spPr>
        <p:txBody>
          <a:bodyPr wrap="none" rtlCol="0">
            <a:spAutoFit/>
          </a:bodyPr>
          <a:lstStyle/>
          <a:p>
            <a:r>
              <a:rPr lang="en-US" dirty="0"/>
              <a:t>At fixed annual date: 14 September</a:t>
            </a:r>
            <a:endParaRPr lang="nl-NL" dirty="0"/>
          </a:p>
        </p:txBody>
      </p:sp>
      <p:sp>
        <p:nvSpPr>
          <p:cNvPr id="5" name="TextBox 4">
            <a:extLst>
              <a:ext uri="{FF2B5EF4-FFF2-40B4-BE49-F238E27FC236}">
                <a16:creationId xmlns:a16="http://schemas.microsoft.com/office/drawing/2014/main" id="{555ED8C9-C91E-43DC-BE3E-23A9DECAF2F3}"/>
              </a:ext>
            </a:extLst>
          </p:cNvPr>
          <p:cNvSpPr txBox="1"/>
          <p:nvPr/>
        </p:nvSpPr>
        <p:spPr>
          <a:xfrm>
            <a:off x="540306" y="5855671"/>
            <a:ext cx="10696263" cy="369332"/>
          </a:xfrm>
          <a:prstGeom prst="rect">
            <a:avLst/>
          </a:prstGeom>
          <a:solidFill>
            <a:schemeClr val="bg1"/>
          </a:solidFill>
        </p:spPr>
        <p:txBody>
          <a:bodyPr wrap="square" rtlCol="0">
            <a:spAutoFit/>
          </a:bodyPr>
          <a:lstStyle/>
          <a:p>
            <a:r>
              <a:rPr lang="en-US" dirty="0">
                <a:solidFill>
                  <a:srgbClr val="FF0000"/>
                </a:solidFill>
              </a:rPr>
              <a:t>            Years with strongly deviating weather conditions at Antarctica are depicted in red.</a:t>
            </a:r>
            <a:endParaRPr lang="nl-NL" dirty="0">
              <a:solidFill>
                <a:srgbClr val="FF0000"/>
              </a:solidFill>
            </a:endParaRPr>
          </a:p>
        </p:txBody>
      </p:sp>
    </p:spTree>
    <p:extLst>
      <p:ext uri="{BB962C8B-B14F-4D97-AF65-F5344CB8AC3E}">
        <p14:creationId xmlns:p14="http://schemas.microsoft.com/office/powerpoint/2010/main" val="1572026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www.carbonorder.com/assets/large/climatefig8crop.png"/>
          <p:cNvPicPr>
            <a:picLocks noChangeAspect="1" noChangeArrowheads="1"/>
          </p:cNvPicPr>
          <p:nvPr/>
        </p:nvPicPr>
        <p:blipFill rotWithShape="1">
          <a:blip r:embed="rId2">
            <a:extLst>
              <a:ext uri="{28A0092B-C50C-407E-A947-70E740481C1C}">
                <a14:useLocalDpi xmlns:a14="http://schemas.microsoft.com/office/drawing/2010/main" val="0"/>
              </a:ext>
            </a:extLst>
          </a:blip>
          <a:srcRect l="10097" t="5386" r="11423" b="2778"/>
          <a:stretch/>
        </p:blipFill>
        <p:spPr bwMode="auto">
          <a:xfrm>
            <a:off x="4258489" y="1219200"/>
            <a:ext cx="7208459" cy="3743980"/>
          </a:xfrm>
          <a:prstGeom prst="rect">
            <a:avLst/>
          </a:prstGeom>
          <a:noFill/>
          <a:extLst>
            <a:ext uri="{909E8E84-426E-40DD-AFC4-6F175D3DCCD1}">
              <a14:hiddenFill xmlns:a14="http://schemas.microsoft.com/office/drawing/2010/main">
                <a:solidFill>
                  <a:srgbClr val="FFFFFF"/>
                </a:solidFill>
              </a14:hiddenFill>
            </a:ext>
          </a:extLst>
        </p:spPr>
      </p:pic>
      <p:sp>
        <p:nvSpPr>
          <p:cNvPr id="8" name="Tekstvak 15"/>
          <p:cNvSpPr txBox="1"/>
          <p:nvPr/>
        </p:nvSpPr>
        <p:spPr>
          <a:xfrm>
            <a:off x="6299201" y="6336268"/>
            <a:ext cx="4903202" cy="369332"/>
          </a:xfrm>
          <a:prstGeom prst="rect">
            <a:avLst/>
          </a:prstGeom>
          <a:noFill/>
        </p:spPr>
        <p:txBody>
          <a:bodyPr wrap="none" rtlCol="0">
            <a:spAutoFit/>
          </a:bodyPr>
          <a:lstStyle/>
          <a:p>
            <a:r>
              <a:rPr lang="nl-NL" dirty="0"/>
              <a:t>© Concept: prof. </a:t>
            </a:r>
            <a:r>
              <a:rPr lang="nl-NL" dirty="0" err="1"/>
              <a:t>Detlef</a:t>
            </a:r>
            <a:r>
              <a:rPr lang="nl-NL" dirty="0"/>
              <a:t> van Vuren (PBL)</a:t>
            </a:r>
          </a:p>
        </p:txBody>
      </p:sp>
      <p:sp>
        <p:nvSpPr>
          <p:cNvPr id="10" name="Tijdelijke aanduiding voor inhoud 2"/>
          <p:cNvSpPr>
            <a:spLocks noGrp="1"/>
          </p:cNvSpPr>
          <p:nvPr>
            <p:ph idx="1"/>
          </p:nvPr>
        </p:nvSpPr>
        <p:spPr>
          <a:xfrm>
            <a:off x="101600" y="1557010"/>
            <a:ext cx="7924800" cy="1186190"/>
          </a:xfrm>
          <a:ln>
            <a:noFill/>
          </a:ln>
        </p:spPr>
        <p:txBody>
          <a:bodyPr>
            <a:normAutofit/>
          </a:bodyPr>
          <a:lstStyle/>
          <a:p>
            <a:pPr marL="0" indent="0">
              <a:buNone/>
            </a:pPr>
            <a:r>
              <a:rPr lang="en-US" sz="2800" dirty="0"/>
              <a:t>1.  </a:t>
            </a:r>
            <a:r>
              <a:rPr lang="en-US" sz="2800" dirty="0">
                <a:latin typeface="Verdana" panose="020B0604030504040204" pitchFamily="34" charset="0"/>
                <a:ea typeface="Verdana" panose="020B0604030504040204" pitchFamily="34" charset="0"/>
                <a:cs typeface="Verdana" panose="020B0604030504040204" pitchFamily="34" charset="0"/>
              </a:rPr>
              <a:t>Assumption:</a:t>
            </a:r>
          </a:p>
          <a:p>
            <a:pPr marL="0" indent="0">
              <a:buNone/>
            </a:pPr>
            <a:r>
              <a:rPr lang="en-US" sz="2800" dirty="0">
                <a:latin typeface="Verdana" panose="020B0604030504040204" pitchFamily="34" charset="0"/>
                <a:ea typeface="Verdana" panose="020B0604030504040204" pitchFamily="34" charset="0"/>
                <a:cs typeface="Verdana" panose="020B0604030504040204" pitchFamily="34" charset="0"/>
              </a:rPr>
              <a:t>     </a:t>
            </a:r>
            <a:r>
              <a:rPr lang="el-GR" sz="2800" i="1" dirty="0">
                <a:latin typeface="Verdana" panose="020B0604030504040204" pitchFamily="34" charset="0"/>
                <a:ea typeface="Verdana" panose="020B0604030504040204" pitchFamily="34" charset="0"/>
                <a:cs typeface="Verdana" panose="020B0604030504040204" pitchFamily="34" charset="0"/>
              </a:rPr>
              <a:t>Δ</a:t>
            </a:r>
            <a:r>
              <a:rPr lang="en-US" sz="2800" i="1" dirty="0" err="1">
                <a:latin typeface="Verdana" panose="020B0604030504040204" pitchFamily="34" charset="0"/>
                <a:ea typeface="Verdana" panose="020B0604030504040204" pitchFamily="34" charset="0"/>
                <a:cs typeface="Verdana" panose="020B0604030504040204" pitchFamily="34" charset="0"/>
              </a:rPr>
              <a:t>T</a:t>
            </a:r>
            <a:r>
              <a:rPr lang="en-US" sz="2800" i="1" baseline="-25000" dirty="0" err="1">
                <a:latin typeface="Verdana" panose="020B0604030504040204" pitchFamily="34" charset="0"/>
                <a:ea typeface="Verdana" panose="020B0604030504040204" pitchFamily="34" charset="0"/>
                <a:cs typeface="Verdana" panose="020B0604030504040204" pitchFamily="34" charset="0"/>
              </a:rPr>
              <a:t>global</a:t>
            </a:r>
            <a:r>
              <a:rPr lang="en-US" sz="2800" i="1" dirty="0">
                <a:latin typeface="Verdana" panose="020B0604030504040204" pitchFamily="34" charset="0"/>
                <a:ea typeface="Verdana" panose="020B0604030504040204" pitchFamily="34" charset="0"/>
                <a:cs typeface="Verdana" panose="020B0604030504040204" pitchFamily="34" charset="0"/>
              </a:rPr>
              <a:t> </a:t>
            </a:r>
            <a:r>
              <a:rPr lang="en-US" sz="2800" dirty="0">
                <a:latin typeface="Verdana" panose="020B0604030504040204" pitchFamily="34" charset="0"/>
                <a:ea typeface="Verdana" panose="020B0604030504040204" pitchFamily="34" charset="0"/>
                <a:cs typeface="Verdana" panose="020B0604030504040204" pitchFamily="34" charset="0"/>
              </a:rPr>
              <a:t>= 2 </a:t>
            </a:r>
            <a:r>
              <a:rPr lang="en-US" sz="2800" baseline="30000" dirty="0" err="1">
                <a:latin typeface="Verdana" panose="020B0604030504040204" pitchFamily="34" charset="0"/>
                <a:ea typeface="Verdana" panose="020B0604030504040204" pitchFamily="34" charset="0"/>
                <a:cs typeface="Verdana" panose="020B0604030504040204" pitchFamily="34" charset="0"/>
              </a:rPr>
              <a:t>o</a:t>
            </a:r>
            <a:r>
              <a:rPr lang="en-US" sz="2800" dirty="0" err="1">
                <a:latin typeface="Verdana" panose="020B0604030504040204" pitchFamily="34" charset="0"/>
                <a:ea typeface="Verdana" panose="020B0604030504040204" pitchFamily="34" charset="0"/>
                <a:cs typeface="Verdana" panose="020B0604030504040204" pitchFamily="34" charset="0"/>
              </a:rPr>
              <a:t>C</a:t>
            </a: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US" dirty="0"/>
          </a:p>
          <a:p>
            <a:pPr marL="0" indent="0">
              <a:buNone/>
            </a:pPr>
            <a:endParaRPr lang="en-US" dirty="0"/>
          </a:p>
          <a:p>
            <a:pPr marL="0" indent="0">
              <a:buNone/>
            </a:pPr>
            <a:endParaRPr lang="en-US" dirty="0"/>
          </a:p>
        </p:txBody>
      </p:sp>
      <p:grpSp>
        <p:nvGrpSpPr>
          <p:cNvPr id="15" name="Group 14"/>
          <p:cNvGrpSpPr/>
          <p:nvPr/>
        </p:nvGrpSpPr>
        <p:grpSpPr>
          <a:xfrm>
            <a:off x="2743200" y="2590800"/>
            <a:ext cx="4419600" cy="609600"/>
            <a:chOff x="2362200" y="2590800"/>
            <a:chExt cx="2743200" cy="609600"/>
          </a:xfrm>
        </p:grpSpPr>
        <p:cxnSp>
          <p:nvCxnSpPr>
            <p:cNvPr id="7" name="Straight Arrow Connector 6"/>
            <p:cNvCxnSpPr/>
            <p:nvPr/>
          </p:nvCxnSpPr>
          <p:spPr>
            <a:xfrm>
              <a:off x="2362200" y="3200400"/>
              <a:ext cx="2743200" cy="0"/>
            </a:xfrm>
            <a:prstGeom prst="straightConnector1">
              <a:avLst/>
            </a:prstGeom>
            <a:ln w="3810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V="1">
              <a:off x="2362200" y="2590800"/>
              <a:ext cx="0" cy="60960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31" name="Group 30"/>
          <p:cNvGrpSpPr/>
          <p:nvPr/>
        </p:nvGrpSpPr>
        <p:grpSpPr>
          <a:xfrm>
            <a:off x="101600" y="3200401"/>
            <a:ext cx="10464801" cy="2454905"/>
            <a:chOff x="76199" y="3200400"/>
            <a:chExt cx="7848601" cy="2454905"/>
          </a:xfrm>
        </p:grpSpPr>
        <p:cxnSp>
          <p:nvCxnSpPr>
            <p:cNvPr id="28" name="Straight Arrow Connector 27"/>
            <p:cNvCxnSpPr/>
            <p:nvPr/>
          </p:nvCxnSpPr>
          <p:spPr>
            <a:xfrm>
              <a:off x="5372100" y="3200400"/>
              <a:ext cx="0" cy="1905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ijdelijke aanduiding voor inhoud 2"/>
            <p:cNvSpPr txBox="1">
              <a:spLocks/>
            </p:cNvSpPr>
            <p:nvPr/>
          </p:nvSpPr>
          <p:spPr>
            <a:xfrm>
              <a:off x="76199" y="5062210"/>
              <a:ext cx="7848601" cy="593095"/>
            </a:xfrm>
            <a:prstGeom prst="rect">
              <a:avLst/>
            </a:prstGeom>
            <a:ln>
              <a:no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en-US" sz="2800" dirty="0"/>
                <a:t>2.  </a:t>
              </a:r>
              <a:r>
                <a:rPr lang="en-US" sz="2800" dirty="0">
                  <a:latin typeface="Verdana" panose="020B0604030504040204" pitchFamily="34" charset="0"/>
                  <a:ea typeface="Verdana" panose="020B0604030504040204" pitchFamily="34" charset="0"/>
                  <a:cs typeface="Verdana" panose="020B0604030504040204" pitchFamily="34" charset="0"/>
                </a:rPr>
                <a:t>Maximum CO</a:t>
              </a:r>
              <a:r>
                <a:rPr lang="en-US" sz="2800" baseline="-25000" dirty="0">
                  <a:latin typeface="Verdana" panose="020B0604030504040204" pitchFamily="34" charset="0"/>
                  <a:ea typeface="Verdana" panose="020B0604030504040204" pitchFamily="34" charset="0"/>
                  <a:cs typeface="Verdana" panose="020B0604030504040204" pitchFamily="34" charset="0"/>
                </a:rPr>
                <a:t>2</a:t>
              </a:r>
              <a:r>
                <a:rPr lang="en-US" sz="2800" dirty="0">
                  <a:latin typeface="Verdana" panose="020B0604030504040204" pitchFamily="34" charset="0"/>
                  <a:ea typeface="Verdana" panose="020B0604030504040204" pitchFamily="34" charset="0"/>
                  <a:cs typeface="Verdana" panose="020B0604030504040204" pitchFamily="34" charset="0"/>
                </a:rPr>
                <a:t> emission:      3200 GtCO</a:t>
              </a:r>
              <a:r>
                <a:rPr lang="en-US" sz="2800" baseline="-25000" dirty="0">
                  <a:latin typeface="Verdana" panose="020B0604030504040204" pitchFamily="34" charset="0"/>
                  <a:ea typeface="Verdana" panose="020B0604030504040204" pitchFamily="34" charset="0"/>
                  <a:cs typeface="Verdana" panose="020B0604030504040204" pitchFamily="34" charset="0"/>
                </a:rPr>
                <a:t>2</a:t>
              </a:r>
              <a:endParaRPr lang="en-US" dirty="0">
                <a:latin typeface="Verdana" panose="020B0604030504040204" pitchFamily="34" charset="0"/>
                <a:ea typeface="Verdana" panose="020B0604030504040204" pitchFamily="34" charset="0"/>
                <a:cs typeface="Verdana" panose="020B0604030504040204" pitchFamily="34" charset="0"/>
              </a:endParaRPr>
            </a:p>
            <a:p>
              <a:pPr marL="0" indent="0" fontAlgn="auto">
                <a:spcAft>
                  <a:spcPts val="0"/>
                </a:spcAft>
                <a:buFont typeface="Arial"/>
                <a:buNone/>
              </a:pPr>
              <a:endParaRPr lang="en-US" dirty="0"/>
            </a:p>
          </p:txBody>
        </p:sp>
      </p:grpSp>
      <p:sp>
        <p:nvSpPr>
          <p:cNvPr id="34" name="Tijdelijke aanduiding voor inhoud 2"/>
          <p:cNvSpPr txBox="1">
            <a:spLocks/>
          </p:cNvSpPr>
          <p:nvPr/>
        </p:nvSpPr>
        <p:spPr>
          <a:xfrm>
            <a:off x="101600" y="5960106"/>
            <a:ext cx="12778827" cy="593095"/>
          </a:xfrm>
          <a:prstGeom prst="rect">
            <a:avLst/>
          </a:prstGeom>
          <a:ln>
            <a:no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en-US" sz="2800" dirty="0"/>
              <a:t>4.  </a:t>
            </a:r>
            <a:r>
              <a:rPr lang="en-US" sz="2800" dirty="0">
                <a:latin typeface="Verdana" panose="020B0604030504040204" pitchFamily="34" charset="0"/>
                <a:ea typeface="Verdana" panose="020B0604030504040204" pitchFamily="34" charset="0"/>
                <a:cs typeface="Verdana" panose="020B0604030504040204" pitchFamily="34" charset="0"/>
              </a:rPr>
              <a:t>With 40 GtCO</a:t>
            </a:r>
            <a:r>
              <a:rPr lang="en-US" sz="2800" baseline="-25000" dirty="0">
                <a:latin typeface="Verdana" panose="020B0604030504040204" pitchFamily="34" charset="0"/>
                <a:ea typeface="Verdana" panose="020B0604030504040204" pitchFamily="34" charset="0"/>
                <a:cs typeface="Verdana" panose="020B0604030504040204" pitchFamily="34" charset="0"/>
              </a:rPr>
              <a:t>2</a:t>
            </a:r>
            <a:r>
              <a:rPr lang="en-US" sz="2800" dirty="0">
                <a:latin typeface="Verdana" panose="020B0604030504040204" pitchFamily="34" charset="0"/>
                <a:ea typeface="Verdana" panose="020B0604030504040204" pitchFamily="34" charset="0"/>
                <a:cs typeface="Verdana" panose="020B0604030504040204" pitchFamily="34" charset="0"/>
              </a:rPr>
              <a:t>/</a:t>
            </a:r>
            <a:r>
              <a:rPr lang="en-US" sz="2800" dirty="0" err="1">
                <a:latin typeface="Verdana" panose="020B0604030504040204" pitchFamily="34" charset="0"/>
                <a:ea typeface="Verdana" panose="020B0604030504040204" pitchFamily="34" charset="0"/>
                <a:cs typeface="Verdana" panose="020B0604030504040204" pitchFamily="34" charset="0"/>
              </a:rPr>
              <a:t>yr</a:t>
            </a:r>
            <a:r>
              <a:rPr lang="en-US" sz="2800" dirty="0">
                <a:latin typeface="Verdana" panose="020B0604030504040204" pitchFamily="34" charset="0"/>
                <a:ea typeface="Verdana" panose="020B0604030504040204" pitchFamily="34" charset="0"/>
                <a:cs typeface="Verdana" panose="020B0604030504040204" pitchFamily="34" charset="0"/>
              </a:rPr>
              <a:t>: we still have (1200/40 =) </a:t>
            </a:r>
            <a:r>
              <a:rPr lang="en-US" sz="2800" b="1" dirty="0">
                <a:latin typeface="Verdana" panose="020B0604030504040204" pitchFamily="34" charset="0"/>
                <a:ea typeface="Verdana" panose="020B0604030504040204" pitchFamily="34" charset="0"/>
                <a:cs typeface="Verdana" panose="020B0604030504040204" pitchFamily="34" charset="0"/>
              </a:rPr>
              <a:t>30 </a:t>
            </a:r>
            <a:r>
              <a:rPr lang="en-US" sz="2800" b="1" dirty="0" err="1">
                <a:latin typeface="Verdana" panose="020B0604030504040204" pitchFamily="34" charset="0"/>
                <a:ea typeface="Verdana" panose="020B0604030504040204" pitchFamily="34" charset="0"/>
                <a:cs typeface="Verdana" panose="020B0604030504040204" pitchFamily="34" charset="0"/>
              </a:rPr>
              <a:t>yr</a:t>
            </a:r>
            <a:r>
              <a:rPr lang="en-US" sz="2800" b="1" dirty="0">
                <a:latin typeface="Verdana" panose="020B0604030504040204" pitchFamily="34" charset="0"/>
                <a:ea typeface="Verdana" panose="020B0604030504040204" pitchFamily="34" charset="0"/>
                <a:cs typeface="Verdana" panose="020B0604030504040204" pitchFamily="34" charset="0"/>
              </a:rPr>
              <a:t> → 2050</a:t>
            </a:r>
            <a:r>
              <a:rPr lang="en-US" sz="2800" b="1" dirty="0"/>
              <a:t> </a:t>
            </a:r>
          </a:p>
          <a:p>
            <a:pPr marL="0" indent="0" fontAlgn="auto">
              <a:spcAft>
                <a:spcPts val="0"/>
              </a:spcAft>
              <a:buFont typeface="Arial"/>
              <a:buNone/>
            </a:pPr>
            <a:endParaRPr lang="en-US" dirty="0"/>
          </a:p>
        </p:txBody>
      </p:sp>
      <p:grpSp>
        <p:nvGrpSpPr>
          <p:cNvPr id="38" name="Group 37"/>
          <p:cNvGrpSpPr/>
          <p:nvPr/>
        </p:nvGrpSpPr>
        <p:grpSpPr>
          <a:xfrm>
            <a:off x="101597" y="4978012"/>
            <a:ext cx="11582403" cy="1117989"/>
            <a:chOff x="76198" y="4978011"/>
            <a:chExt cx="8686802" cy="1117989"/>
          </a:xfrm>
        </p:grpSpPr>
        <p:sp>
          <p:nvSpPr>
            <p:cNvPr id="32" name="Tijdelijke aanduiding voor inhoud 2"/>
            <p:cNvSpPr txBox="1">
              <a:spLocks/>
            </p:cNvSpPr>
            <p:nvPr/>
          </p:nvSpPr>
          <p:spPr>
            <a:xfrm>
              <a:off x="76198" y="5502905"/>
              <a:ext cx="7848601" cy="593095"/>
            </a:xfrm>
            <a:prstGeom prst="rect">
              <a:avLst/>
            </a:prstGeom>
            <a:ln>
              <a:no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en-US" sz="2800" dirty="0"/>
                <a:t>3.  </a:t>
              </a:r>
              <a:r>
                <a:rPr lang="en-US" sz="2800" dirty="0">
                  <a:latin typeface="Verdana" panose="020B0604030504040204" pitchFamily="34" charset="0"/>
                  <a:ea typeface="Verdana" panose="020B0604030504040204" pitchFamily="34" charset="0"/>
                  <a:cs typeface="Verdana" panose="020B0604030504040204" pitchFamily="34" charset="0"/>
                </a:rPr>
                <a:t>Emitted since pre-industrial:2000 GtCO</a:t>
              </a:r>
              <a:r>
                <a:rPr lang="en-US" sz="2800" baseline="-25000" dirty="0">
                  <a:latin typeface="Verdana" panose="020B0604030504040204" pitchFamily="34" charset="0"/>
                  <a:ea typeface="Verdana" panose="020B0604030504040204" pitchFamily="34" charset="0"/>
                  <a:cs typeface="Verdana" panose="020B0604030504040204" pitchFamily="34" charset="0"/>
                </a:rPr>
                <a:t>2</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3" name="Tekstvak 11"/>
            <p:cNvSpPr txBox="1"/>
            <p:nvPr/>
          </p:nvSpPr>
          <p:spPr>
            <a:xfrm>
              <a:off x="5982980" y="4978011"/>
              <a:ext cx="471495" cy="1015663"/>
            </a:xfrm>
            <a:prstGeom prst="rect">
              <a:avLst/>
            </a:prstGeom>
            <a:noFill/>
          </p:spPr>
          <p:txBody>
            <a:bodyPr wrap="square" rtlCol="0">
              <a:spAutoFit/>
            </a:bodyPr>
            <a:lstStyle/>
            <a:p>
              <a:r>
                <a:rPr lang="nl-NL" sz="6000" dirty="0">
                  <a:latin typeface="+mn-lt"/>
                </a:rPr>
                <a:t>}</a:t>
              </a:r>
              <a:endParaRPr lang="nl-NL" sz="2800" dirty="0">
                <a:latin typeface="+mn-lt"/>
              </a:endParaRPr>
            </a:p>
          </p:txBody>
        </p:sp>
        <p:sp>
          <p:nvSpPr>
            <p:cNvPr id="35" name="Tijdelijke aanduiding voor inhoud 2"/>
            <p:cNvSpPr txBox="1">
              <a:spLocks/>
            </p:cNvSpPr>
            <p:nvPr/>
          </p:nvSpPr>
          <p:spPr>
            <a:xfrm>
              <a:off x="6324600" y="5257800"/>
              <a:ext cx="2438400" cy="593095"/>
            </a:xfrm>
            <a:prstGeom prst="rect">
              <a:avLst/>
            </a:prstGeom>
            <a:ln>
              <a:no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en-US" sz="2800" dirty="0">
                  <a:latin typeface="Verdana" panose="020B0604030504040204" pitchFamily="34" charset="0"/>
                  <a:ea typeface="Verdana" panose="020B0604030504040204" pitchFamily="34" charset="0"/>
                  <a:cs typeface="Verdana" panose="020B0604030504040204" pitchFamily="34" charset="0"/>
                </a:rPr>
                <a:t> 1200 GtCO</a:t>
              </a:r>
              <a:r>
                <a:rPr lang="en-US" sz="2800" baseline="-25000" dirty="0">
                  <a:latin typeface="Verdana" panose="020B0604030504040204" pitchFamily="34" charset="0"/>
                  <a:ea typeface="Verdana" panose="020B0604030504040204" pitchFamily="34" charset="0"/>
                  <a:cs typeface="Verdana" panose="020B0604030504040204" pitchFamily="34" charset="0"/>
                </a:rPr>
                <a:t>2</a:t>
              </a:r>
              <a:r>
                <a:rPr lang="en-US" sz="2800" dirty="0">
                  <a:latin typeface="Verdana" panose="020B0604030504040204" pitchFamily="34" charset="0"/>
                  <a:ea typeface="Verdana" panose="020B0604030504040204" pitchFamily="34" charset="0"/>
                  <a:cs typeface="Verdana" panose="020B0604030504040204" pitchFamily="34" charset="0"/>
                </a:rPr>
                <a:t> left</a:t>
              </a:r>
              <a:endParaRPr lang="en-US" dirty="0">
                <a:latin typeface="Verdana" panose="020B0604030504040204" pitchFamily="34" charset="0"/>
                <a:ea typeface="Verdana" panose="020B0604030504040204" pitchFamily="34" charset="0"/>
                <a:cs typeface="Verdana" panose="020B0604030504040204" pitchFamily="34" charset="0"/>
              </a:endParaRPr>
            </a:p>
          </p:txBody>
        </p:sp>
      </p:grpSp>
      <p:sp>
        <p:nvSpPr>
          <p:cNvPr id="17" name="Titel 2"/>
          <p:cNvSpPr txBox="1">
            <a:spLocks/>
          </p:cNvSpPr>
          <p:nvPr/>
        </p:nvSpPr>
        <p:spPr>
          <a:xfrm>
            <a:off x="-127796" y="0"/>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t> 4. </a:t>
            </a:r>
            <a:r>
              <a:rPr lang="en-US" dirty="0">
                <a:latin typeface="Verdana" panose="020B0604030504040204" pitchFamily="34" charset="0"/>
                <a:ea typeface="Verdana" panose="020B0604030504040204" pitchFamily="34" charset="0"/>
                <a:cs typeface="Verdana" panose="020B0604030504040204" pitchFamily="34" charset="0"/>
              </a:rPr>
              <a:t>Time is over….. no!</a:t>
            </a:r>
            <a:endParaRPr lang="nl-NL"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8685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2" presetClass="entr" presetSubtype="8"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par>
                                <p:cTn id="19" presetID="2" presetClass="exit" presetSubtype="4" fill="hold" grpId="0" nodeType="withEffect">
                                  <p:stCondLst>
                                    <p:cond delay="0"/>
                                  </p:stCondLst>
                                  <p:childTnLst>
                                    <p:anim calcmode="lin" valueType="num">
                                      <p:cBhvr additive="base">
                                        <p:cTn id="20" dur="500"/>
                                        <p:tgtEl>
                                          <p:spTgt spid="8"/>
                                        </p:tgtEl>
                                        <p:attrNameLst>
                                          <p:attrName>ppt_x</p:attrName>
                                        </p:attrNameLst>
                                      </p:cBhvr>
                                      <p:tavLst>
                                        <p:tav tm="0">
                                          <p:val>
                                            <p:strVal val="ppt_x"/>
                                          </p:val>
                                        </p:tav>
                                        <p:tav tm="100000">
                                          <p:val>
                                            <p:strVal val="ppt_x"/>
                                          </p:val>
                                        </p:tav>
                                      </p:tavLst>
                                    </p:anim>
                                    <p:anim calcmode="lin" valueType="num">
                                      <p:cBhvr additive="base">
                                        <p:cTn id="21" dur="500"/>
                                        <p:tgtEl>
                                          <p:spTgt spid="8"/>
                                        </p:tgtEl>
                                        <p:attrNameLst>
                                          <p:attrName>ppt_y</p:attrName>
                                        </p:attrNameLst>
                                      </p:cBhvr>
                                      <p:tavLst>
                                        <p:tav tm="0">
                                          <p:val>
                                            <p:strVal val="ppt_y"/>
                                          </p:val>
                                        </p:tav>
                                        <p:tav tm="100000">
                                          <p:val>
                                            <p:strVal val="1+ppt_h/2"/>
                                          </p:val>
                                        </p:tav>
                                      </p:tavLst>
                                    </p:anim>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ppt_x"/>
                                          </p:val>
                                        </p:tav>
                                        <p:tav tm="100000">
                                          <p:val>
                                            <p:strVal val="#ppt_x"/>
                                          </p:val>
                                        </p:tav>
                                      </p:tavLst>
                                    </p:anim>
                                    <p:anim calcmode="lin" valueType="num">
                                      <p:cBhvr additive="base">
                                        <p:cTn id="3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12192000" cy="8068938"/>
          </a:xfrm>
          <a:prstGeom prst="rect">
            <a:avLst/>
          </a:prstGeom>
          <a:solidFill>
            <a:srgbClr val="0099FF"/>
          </a:solidFill>
          <a:ln>
            <a:solidFill>
              <a:srgbClr val="0070C0"/>
            </a:solidFill>
          </a:ln>
        </p:spPr>
        <p:txBody>
          <a:bodyPr wrap="square" lIns="91438" tIns="45719" rIns="91438" bIns="45719" rtlCol="0">
            <a:spAutoFit/>
          </a:bodyPr>
          <a:lstStyle/>
          <a:p>
            <a:pPr algn="ctr"/>
            <a:endParaRPr lang="en-US" sz="3600" dirty="0">
              <a:solidFill>
                <a:schemeClr val="bg1"/>
              </a:solidFill>
            </a:endParaRPr>
          </a:p>
          <a:p>
            <a:pPr algn="ctr"/>
            <a:endParaRPr lang="en-US" sz="3600" dirty="0">
              <a:solidFill>
                <a:schemeClr val="bg1"/>
              </a:solidFill>
            </a:endParaRPr>
          </a:p>
          <a:p>
            <a:pPr algn="ctr"/>
            <a:endParaRPr lang="en-US" sz="3600" dirty="0">
              <a:solidFill>
                <a:schemeClr val="bg1"/>
              </a:solidFill>
            </a:endParaRPr>
          </a:p>
          <a:p>
            <a:pPr algn="ctr"/>
            <a:endParaRPr lang="en-US" sz="3600" dirty="0">
              <a:solidFill>
                <a:schemeClr val="bg1"/>
              </a:solidFill>
            </a:endParaRPr>
          </a:p>
          <a:p>
            <a:pPr algn="ctr"/>
            <a:endParaRPr lang="en-US" sz="3600" dirty="0">
              <a:solidFill>
                <a:schemeClr val="bg1"/>
              </a:solidFill>
            </a:endParaRPr>
          </a:p>
          <a:p>
            <a:pPr algn="ctr"/>
            <a:r>
              <a:rPr lang="en-US" sz="4800" b="1" dirty="0">
                <a:solidFill>
                  <a:schemeClr val="bg1"/>
                </a:solidFill>
              </a:rPr>
              <a:t>3. Climate change:  </a:t>
            </a:r>
          </a:p>
          <a:p>
            <a:pPr algn="ctr">
              <a:lnSpc>
                <a:spcPct val="150000"/>
              </a:lnSpc>
            </a:pPr>
            <a:r>
              <a:rPr lang="en-US" sz="4800" b="1" dirty="0">
                <a:solidFill>
                  <a:schemeClr val="bg1"/>
                </a:solidFill>
              </a:rPr>
              <a:t>new science results</a:t>
            </a:r>
            <a:endParaRPr lang="en-US" sz="4800" dirty="0">
              <a:solidFill>
                <a:schemeClr val="bg1"/>
              </a:solidFill>
            </a:endParaRPr>
          </a:p>
          <a:p>
            <a:pPr algn="ctr"/>
            <a:endParaRPr lang="en-US" sz="2800" dirty="0">
              <a:solidFill>
                <a:schemeClr val="bg1"/>
              </a:solidFill>
            </a:endParaRPr>
          </a:p>
          <a:p>
            <a:r>
              <a:rPr lang="en-US" sz="2800" dirty="0">
                <a:solidFill>
                  <a:schemeClr val="bg1"/>
                </a:solidFill>
              </a:rPr>
              <a:t> </a:t>
            </a:r>
          </a:p>
          <a:p>
            <a:pPr>
              <a:lnSpc>
                <a:spcPct val="150000"/>
              </a:lnSpc>
            </a:pPr>
            <a:r>
              <a:rPr lang="en-US" sz="2800" dirty="0">
                <a:solidFill>
                  <a:schemeClr val="bg1"/>
                </a:solidFill>
              </a:rPr>
              <a:t> </a:t>
            </a:r>
          </a:p>
          <a:p>
            <a:pPr>
              <a:lnSpc>
                <a:spcPct val="150000"/>
              </a:lnSpc>
            </a:pPr>
            <a:endParaRPr lang="en-US" sz="2800" dirty="0">
              <a:solidFill>
                <a:schemeClr val="bg1"/>
              </a:solidFill>
            </a:endParaRPr>
          </a:p>
          <a:p>
            <a:pPr>
              <a:lnSpc>
                <a:spcPct val="150000"/>
              </a:lnSpc>
            </a:pPr>
            <a:endParaRPr lang="en-US" sz="2800" dirty="0">
              <a:solidFill>
                <a:schemeClr val="bg1"/>
              </a:solidFill>
            </a:endParaRPr>
          </a:p>
          <a:p>
            <a:pPr>
              <a:lnSpc>
                <a:spcPct val="150000"/>
              </a:lnSpc>
            </a:pPr>
            <a:endParaRPr lang="en-US" sz="2800" dirty="0">
              <a:solidFill>
                <a:schemeClr val="bg1"/>
              </a:solidFill>
            </a:endParaRPr>
          </a:p>
        </p:txBody>
      </p:sp>
    </p:spTree>
    <p:extLst>
      <p:ext uri="{BB962C8B-B14F-4D97-AF65-F5344CB8AC3E}">
        <p14:creationId xmlns:p14="http://schemas.microsoft.com/office/powerpoint/2010/main" val="9728541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p:cNvSpPr txBox="1">
            <a:spLocks/>
          </p:cNvSpPr>
          <p:nvPr/>
        </p:nvSpPr>
        <p:spPr>
          <a:xfrm>
            <a:off x="170498" y="0"/>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solidFill>
                  <a:srgbClr val="017BC6"/>
                </a:solidFill>
              </a:rPr>
              <a:t>New science results</a:t>
            </a:r>
            <a:endParaRPr lang="nl-NL" dirty="0">
              <a:solidFill>
                <a:srgbClr val="017BC6"/>
              </a:solidFill>
            </a:endParaRPr>
          </a:p>
        </p:txBody>
      </p:sp>
      <p:sp>
        <p:nvSpPr>
          <p:cNvPr id="8" name="Espace réservé du contenu 2"/>
          <p:cNvSpPr txBox="1">
            <a:spLocks/>
          </p:cNvSpPr>
          <p:nvPr/>
        </p:nvSpPr>
        <p:spPr>
          <a:xfrm>
            <a:off x="345177" y="1087646"/>
            <a:ext cx="11331007" cy="5668756"/>
          </a:xfrm>
          <a:prstGeom prst="rect">
            <a:avLst/>
          </a:prstGeom>
        </p:spPr>
        <p:txBody>
          <a:bodyPr>
            <a:noAutofit/>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514350" indent="-514350">
              <a:lnSpc>
                <a:spcPct val="150000"/>
              </a:lnSpc>
              <a:buClrTx/>
              <a:buSzPct val="100000"/>
              <a:buAutoNum type="arabicPeriod"/>
            </a:pPr>
            <a:r>
              <a:rPr lang="fr-FR" sz="2800" dirty="0" err="1">
                <a:solidFill>
                  <a:srgbClr val="FF0000"/>
                </a:solidFill>
              </a:rPr>
              <a:t>Sea</a:t>
            </a:r>
            <a:r>
              <a:rPr lang="fr-FR" sz="2800" dirty="0">
                <a:solidFill>
                  <a:srgbClr val="FF0000"/>
                </a:solidFill>
              </a:rPr>
              <a:t> </a:t>
            </a:r>
            <a:r>
              <a:rPr lang="fr-FR" sz="2800" dirty="0" err="1">
                <a:solidFill>
                  <a:srgbClr val="FF0000"/>
                </a:solidFill>
              </a:rPr>
              <a:t>level</a:t>
            </a:r>
            <a:r>
              <a:rPr lang="fr-FR" sz="2800" dirty="0">
                <a:solidFill>
                  <a:srgbClr val="FF0000"/>
                </a:solidFill>
              </a:rPr>
              <a:t> </a:t>
            </a:r>
            <a:r>
              <a:rPr lang="fr-FR" sz="2800" dirty="0" err="1">
                <a:solidFill>
                  <a:srgbClr val="FF0000"/>
                </a:solidFill>
              </a:rPr>
              <a:t>rise</a:t>
            </a:r>
            <a:r>
              <a:rPr lang="fr-FR" sz="2800" dirty="0">
                <a:solidFill>
                  <a:srgbClr val="000000"/>
                </a:solidFill>
              </a:rPr>
              <a:t>: </a:t>
            </a:r>
            <a:r>
              <a:rPr lang="fr-FR" sz="2800" dirty="0" err="1">
                <a:solidFill>
                  <a:srgbClr val="000000"/>
                </a:solidFill>
              </a:rPr>
              <a:t>what</a:t>
            </a:r>
            <a:r>
              <a:rPr lang="fr-FR" sz="2800" dirty="0">
                <a:solidFill>
                  <a:srgbClr val="000000"/>
                </a:solidFill>
              </a:rPr>
              <a:t> </a:t>
            </a:r>
            <a:r>
              <a:rPr lang="fr-FR" sz="2800" dirty="0" err="1">
                <a:solidFill>
                  <a:srgbClr val="000000"/>
                </a:solidFill>
              </a:rPr>
              <a:t>is</a:t>
            </a:r>
            <a:r>
              <a:rPr lang="fr-FR" sz="2800" dirty="0">
                <a:solidFill>
                  <a:srgbClr val="000000"/>
                </a:solidFill>
              </a:rPr>
              <a:t> the </a:t>
            </a:r>
            <a:r>
              <a:rPr lang="fr-FR" sz="2800" dirty="0" err="1">
                <a:solidFill>
                  <a:srgbClr val="000000"/>
                </a:solidFill>
              </a:rPr>
              <a:t>actual</a:t>
            </a:r>
            <a:r>
              <a:rPr lang="fr-FR" sz="2800" dirty="0">
                <a:solidFill>
                  <a:srgbClr val="000000"/>
                </a:solidFill>
              </a:rPr>
              <a:t> and </a:t>
            </a:r>
            <a:r>
              <a:rPr lang="fr-FR" sz="2800" dirty="0" err="1">
                <a:solidFill>
                  <a:srgbClr val="000000"/>
                </a:solidFill>
              </a:rPr>
              <a:t>anticipated</a:t>
            </a:r>
            <a:r>
              <a:rPr lang="fr-FR" sz="2800" dirty="0">
                <a:solidFill>
                  <a:srgbClr val="000000"/>
                </a:solidFill>
              </a:rPr>
              <a:t> </a:t>
            </a:r>
            <a:r>
              <a:rPr lang="fr-FR" sz="2800" dirty="0" err="1">
                <a:solidFill>
                  <a:srgbClr val="000000"/>
                </a:solidFill>
              </a:rPr>
              <a:t>rise</a:t>
            </a:r>
            <a:r>
              <a:rPr lang="fr-FR" sz="2800" dirty="0">
                <a:solidFill>
                  <a:srgbClr val="000000"/>
                </a:solidFill>
              </a:rPr>
              <a:t> of </a:t>
            </a:r>
            <a:r>
              <a:rPr lang="fr-FR" sz="2800" dirty="0" err="1">
                <a:solidFill>
                  <a:srgbClr val="000000"/>
                </a:solidFill>
              </a:rPr>
              <a:t>sea</a:t>
            </a:r>
            <a:r>
              <a:rPr lang="fr-FR" sz="2800" dirty="0">
                <a:solidFill>
                  <a:srgbClr val="000000"/>
                </a:solidFill>
              </a:rPr>
              <a:t> </a:t>
            </a:r>
            <a:r>
              <a:rPr lang="fr-FR" sz="2800" dirty="0" err="1">
                <a:solidFill>
                  <a:srgbClr val="000000"/>
                </a:solidFill>
              </a:rPr>
              <a:t>leves</a:t>
            </a:r>
            <a:r>
              <a:rPr lang="fr-FR" sz="2800" dirty="0">
                <a:solidFill>
                  <a:srgbClr val="000000"/>
                </a:solidFill>
              </a:rPr>
              <a:t> due to </a:t>
            </a:r>
            <a:r>
              <a:rPr lang="fr-FR" sz="2800" dirty="0" err="1">
                <a:solidFill>
                  <a:srgbClr val="000000"/>
                </a:solidFill>
              </a:rPr>
              <a:t>higher</a:t>
            </a:r>
            <a:r>
              <a:rPr lang="fr-FR" sz="2800" dirty="0">
                <a:solidFill>
                  <a:srgbClr val="000000"/>
                </a:solidFill>
              </a:rPr>
              <a:t> global </a:t>
            </a:r>
            <a:r>
              <a:rPr lang="fr-FR" sz="2800" dirty="0" err="1">
                <a:solidFill>
                  <a:srgbClr val="000000"/>
                </a:solidFill>
              </a:rPr>
              <a:t>temperatures</a:t>
            </a:r>
            <a:r>
              <a:rPr lang="fr-FR" sz="2800" dirty="0">
                <a:solidFill>
                  <a:srgbClr val="000000"/>
                </a:solidFill>
              </a:rPr>
              <a:t>?</a:t>
            </a:r>
          </a:p>
          <a:p>
            <a:pPr marL="514350" indent="-514350">
              <a:lnSpc>
                <a:spcPct val="150000"/>
              </a:lnSpc>
              <a:buClrTx/>
              <a:buSzPct val="100000"/>
              <a:buAutoNum type="arabicPeriod"/>
            </a:pPr>
            <a:endParaRPr lang="fr-FR" sz="1000" dirty="0">
              <a:solidFill>
                <a:srgbClr val="000000"/>
              </a:solidFill>
            </a:endParaRPr>
          </a:p>
          <a:p>
            <a:pPr marL="514350" indent="-514350">
              <a:lnSpc>
                <a:spcPct val="150000"/>
              </a:lnSpc>
              <a:buClrTx/>
              <a:buSzPct val="100000"/>
              <a:buAutoNum type="arabicPeriod"/>
            </a:pPr>
            <a:r>
              <a:rPr lang="fr-FR" sz="2800" dirty="0" err="1">
                <a:solidFill>
                  <a:srgbClr val="FF0000"/>
                </a:solidFill>
              </a:rPr>
              <a:t>Climate</a:t>
            </a:r>
            <a:r>
              <a:rPr lang="fr-FR" sz="2800" dirty="0">
                <a:solidFill>
                  <a:srgbClr val="FF0000"/>
                </a:solidFill>
              </a:rPr>
              <a:t> attribution</a:t>
            </a:r>
            <a:r>
              <a:rPr lang="fr-FR" sz="2800" dirty="0">
                <a:solidFill>
                  <a:srgbClr val="000000"/>
                </a:solidFill>
              </a:rPr>
              <a:t>: </a:t>
            </a:r>
            <a:r>
              <a:rPr lang="fr-FR" sz="2800" dirty="0" err="1">
                <a:solidFill>
                  <a:srgbClr val="000000"/>
                </a:solidFill>
              </a:rPr>
              <a:t>is</a:t>
            </a:r>
            <a:r>
              <a:rPr lang="fr-FR" sz="2800" dirty="0">
                <a:solidFill>
                  <a:srgbClr val="000000"/>
                </a:solidFill>
              </a:rPr>
              <a:t> to possible to </a:t>
            </a:r>
            <a:r>
              <a:rPr lang="fr-FR" sz="2800" dirty="0" err="1">
                <a:solidFill>
                  <a:srgbClr val="000000"/>
                </a:solidFill>
              </a:rPr>
              <a:t>associate</a:t>
            </a:r>
            <a:r>
              <a:rPr lang="fr-FR" sz="2800" dirty="0">
                <a:solidFill>
                  <a:srgbClr val="000000"/>
                </a:solidFill>
              </a:rPr>
              <a:t> </a:t>
            </a:r>
            <a:r>
              <a:rPr lang="fr-FR" sz="2800" dirty="0" err="1">
                <a:solidFill>
                  <a:srgbClr val="000000"/>
                </a:solidFill>
              </a:rPr>
              <a:t>individual</a:t>
            </a:r>
            <a:r>
              <a:rPr lang="fr-FR" sz="2800" dirty="0">
                <a:solidFill>
                  <a:srgbClr val="000000"/>
                </a:solidFill>
              </a:rPr>
              <a:t> </a:t>
            </a:r>
            <a:r>
              <a:rPr lang="fr-FR" sz="2800" dirty="0" err="1">
                <a:solidFill>
                  <a:srgbClr val="000000"/>
                </a:solidFill>
              </a:rPr>
              <a:t>extreme</a:t>
            </a:r>
            <a:r>
              <a:rPr lang="fr-FR" sz="2800" dirty="0">
                <a:solidFill>
                  <a:srgbClr val="000000"/>
                </a:solidFill>
              </a:rPr>
              <a:t> </a:t>
            </a:r>
            <a:r>
              <a:rPr lang="fr-FR" sz="2800" dirty="0" err="1">
                <a:solidFill>
                  <a:srgbClr val="000000"/>
                </a:solidFill>
              </a:rPr>
              <a:t>weather</a:t>
            </a:r>
            <a:r>
              <a:rPr lang="fr-FR" sz="2800" dirty="0">
                <a:solidFill>
                  <a:srgbClr val="000000"/>
                </a:solidFill>
              </a:rPr>
              <a:t> </a:t>
            </a:r>
            <a:r>
              <a:rPr lang="fr-FR" sz="2800" dirty="0" err="1">
                <a:solidFill>
                  <a:srgbClr val="000000"/>
                </a:solidFill>
              </a:rPr>
              <a:t>events</a:t>
            </a:r>
            <a:r>
              <a:rPr lang="fr-FR" sz="2800" dirty="0">
                <a:solidFill>
                  <a:srgbClr val="000000"/>
                </a:solidFill>
              </a:rPr>
              <a:t> </a:t>
            </a:r>
            <a:r>
              <a:rPr lang="fr-FR" sz="2800" dirty="0" err="1">
                <a:solidFill>
                  <a:srgbClr val="000000"/>
                </a:solidFill>
              </a:rPr>
              <a:t>with</a:t>
            </a:r>
            <a:r>
              <a:rPr lang="fr-FR" sz="2800" dirty="0">
                <a:solidFill>
                  <a:srgbClr val="000000"/>
                </a:solidFill>
              </a:rPr>
              <a:t> </a:t>
            </a:r>
            <a:r>
              <a:rPr lang="fr-FR" sz="2800" dirty="0" err="1">
                <a:solidFill>
                  <a:srgbClr val="000000"/>
                </a:solidFill>
              </a:rPr>
              <a:t>climate</a:t>
            </a:r>
            <a:r>
              <a:rPr lang="fr-FR" sz="2800" dirty="0">
                <a:solidFill>
                  <a:srgbClr val="000000"/>
                </a:solidFill>
              </a:rPr>
              <a:t> change?</a:t>
            </a:r>
          </a:p>
          <a:p>
            <a:pPr marL="514350" indent="-514350">
              <a:lnSpc>
                <a:spcPct val="150000"/>
              </a:lnSpc>
              <a:buClrTx/>
              <a:buSzPct val="100000"/>
              <a:buAutoNum type="arabicPeriod"/>
            </a:pPr>
            <a:endParaRPr lang="fr-FR" sz="1000" dirty="0">
              <a:solidFill>
                <a:srgbClr val="000000"/>
              </a:solidFill>
            </a:endParaRPr>
          </a:p>
          <a:p>
            <a:pPr marL="514350" indent="-514350">
              <a:lnSpc>
                <a:spcPct val="150000"/>
              </a:lnSpc>
              <a:buClrTx/>
              <a:buSzPct val="100000"/>
              <a:buAutoNum type="arabicPeriod"/>
            </a:pPr>
            <a:r>
              <a:rPr lang="el-GR" sz="2800" dirty="0">
                <a:solidFill>
                  <a:srgbClr val="FF0000"/>
                </a:solidFill>
              </a:rPr>
              <a:t>Δ</a:t>
            </a:r>
            <a:r>
              <a:rPr lang="en-US" sz="2800" i="1" dirty="0" err="1">
                <a:solidFill>
                  <a:srgbClr val="FF0000"/>
                </a:solidFill>
              </a:rPr>
              <a:t>T</a:t>
            </a:r>
            <a:r>
              <a:rPr lang="en-US" sz="2800" i="1" baseline="-25000" dirty="0" err="1">
                <a:solidFill>
                  <a:srgbClr val="FF0000"/>
                </a:solidFill>
              </a:rPr>
              <a:t>global</a:t>
            </a:r>
            <a:r>
              <a:rPr lang="en-US" sz="2800" i="1" baseline="-25000" dirty="0">
                <a:solidFill>
                  <a:srgbClr val="FF0000"/>
                </a:solidFill>
              </a:rPr>
              <a:t> </a:t>
            </a:r>
            <a:r>
              <a:rPr lang="en-US" sz="2800" i="1" dirty="0">
                <a:solidFill>
                  <a:srgbClr val="FF0000"/>
                </a:solidFill>
              </a:rPr>
              <a:t>&lt; </a:t>
            </a:r>
            <a:r>
              <a:rPr lang="en-US" sz="2800" dirty="0">
                <a:solidFill>
                  <a:srgbClr val="FF0000"/>
                </a:solidFill>
              </a:rPr>
              <a:t>1.5</a:t>
            </a:r>
            <a:r>
              <a:rPr lang="en-US" sz="2800" baseline="30000" dirty="0">
                <a:solidFill>
                  <a:srgbClr val="FF0000"/>
                </a:solidFill>
              </a:rPr>
              <a:t>o</a:t>
            </a:r>
            <a:r>
              <a:rPr lang="en-US" sz="2800" dirty="0">
                <a:solidFill>
                  <a:srgbClr val="FF0000"/>
                </a:solidFill>
              </a:rPr>
              <a:t>C: </a:t>
            </a:r>
            <a:r>
              <a:rPr lang="en-US" sz="2800" dirty="0"/>
              <a:t>Is it still feasible to limit the global temperature rise (</a:t>
            </a:r>
            <a:r>
              <a:rPr lang="el-GR" sz="2800" dirty="0"/>
              <a:t>Δ</a:t>
            </a:r>
            <a:r>
              <a:rPr lang="en-US" sz="2800" i="1" dirty="0" err="1"/>
              <a:t>T</a:t>
            </a:r>
            <a:r>
              <a:rPr lang="en-US" sz="2800" i="1" baseline="-25000" dirty="0" err="1"/>
              <a:t>global</a:t>
            </a:r>
            <a:r>
              <a:rPr lang="en-US" sz="2800" i="1" baseline="-25000" dirty="0"/>
              <a:t> </a:t>
            </a:r>
            <a:r>
              <a:rPr lang="en-US" sz="2800" dirty="0"/>
              <a:t>) to </a:t>
            </a:r>
            <a:r>
              <a:rPr lang="en-US" sz="2800" i="1" dirty="0"/>
              <a:t>&lt; </a:t>
            </a:r>
            <a:r>
              <a:rPr lang="en-US" sz="2800" dirty="0"/>
              <a:t>1.5</a:t>
            </a:r>
            <a:r>
              <a:rPr lang="en-US" sz="2800" baseline="30000" dirty="0"/>
              <a:t>o</a:t>
            </a:r>
            <a:r>
              <a:rPr lang="en-US" sz="2800" dirty="0"/>
              <a:t>C?</a:t>
            </a:r>
          </a:p>
        </p:txBody>
      </p:sp>
    </p:spTree>
    <p:extLst>
      <p:ext uri="{BB962C8B-B14F-4D97-AF65-F5344CB8AC3E}">
        <p14:creationId xmlns:p14="http://schemas.microsoft.com/office/powerpoint/2010/main" val="2684803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12192000" cy="7268721"/>
          </a:xfrm>
          <a:prstGeom prst="rect">
            <a:avLst/>
          </a:prstGeom>
          <a:solidFill>
            <a:srgbClr val="0099FF"/>
          </a:solidFill>
          <a:ln>
            <a:solidFill>
              <a:srgbClr val="0070C0"/>
            </a:solidFill>
          </a:ln>
        </p:spPr>
        <p:txBody>
          <a:bodyPr wrap="square" rtlCol="0">
            <a:spAutoFit/>
          </a:bodyPr>
          <a:lstStyle/>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r>
              <a:rPr lang="en-US" sz="4800" b="1" dirty="0">
                <a:solidFill>
                  <a:srgbClr val="FFFFFF"/>
                </a:solidFill>
              </a:rPr>
              <a:t>Sea level rise</a:t>
            </a:r>
          </a:p>
          <a:p>
            <a:pPr algn="ctr"/>
            <a:endParaRPr lang="en-US" sz="4800" dirty="0">
              <a:solidFill>
                <a:srgbClr val="FFFFFF"/>
              </a:solidFill>
            </a:endParaRPr>
          </a:p>
          <a:p>
            <a:r>
              <a:rPr lang="en-US" sz="2800" dirty="0">
                <a:solidFill>
                  <a:srgbClr val="FFFFFF"/>
                </a:solidFill>
              </a:rPr>
              <a:t> </a:t>
            </a:r>
          </a:p>
          <a:p>
            <a:pPr>
              <a:lnSpc>
                <a:spcPct val="150000"/>
              </a:lnSpc>
            </a:pPr>
            <a:r>
              <a:rPr lang="en-US" sz="2800" dirty="0">
                <a:solidFill>
                  <a:srgbClr val="FFFFFF"/>
                </a:solidFill>
              </a:rPr>
              <a:t> </a:t>
            </a:r>
          </a:p>
          <a:p>
            <a:pPr>
              <a:lnSpc>
                <a:spcPct val="150000"/>
              </a:lnSpc>
            </a:pPr>
            <a:endParaRPr lang="en-US" sz="2800" dirty="0">
              <a:solidFill>
                <a:srgbClr val="FFFFFF"/>
              </a:solidFill>
            </a:endParaRPr>
          </a:p>
          <a:p>
            <a:pPr>
              <a:lnSpc>
                <a:spcPct val="150000"/>
              </a:lnSpc>
            </a:pPr>
            <a:endParaRPr lang="en-US" sz="2800" dirty="0">
              <a:solidFill>
                <a:srgbClr val="FFFFFF"/>
              </a:solidFill>
            </a:endParaRPr>
          </a:p>
          <a:p>
            <a:pPr>
              <a:lnSpc>
                <a:spcPct val="150000"/>
              </a:lnSpc>
            </a:pPr>
            <a:endParaRPr lang="en-US" sz="2800" dirty="0">
              <a:solidFill>
                <a:srgbClr val="FFFFFF"/>
              </a:solidFill>
            </a:endParaRPr>
          </a:p>
        </p:txBody>
      </p:sp>
    </p:spTree>
    <p:extLst>
      <p:ext uri="{BB962C8B-B14F-4D97-AF65-F5344CB8AC3E}">
        <p14:creationId xmlns:p14="http://schemas.microsoft.com/office/powerpoint/2010/main" val="9888010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933" y="214282"/>
            <a:ext cx="4995341" cy="6429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Placeholder 6">
            <a:extLst>
              <a:ext uri="{FF2B5EF4-FFF2-40B4-BE49-F238E27FC236}">
                <a16:creationId xmlns:a16="http://schemas.microsoft.com/office/drawing/2014/main" id="{18D69DDD-D20D-4AA6-A9DD-66F07F1F4FCD}"/>
              </a:ext>
            </a:extLst>
          </p:cNvPr>
          <p:cNvPicPr>
            <a:picLocks noChangeAspect="1"/>
          </p:cNvPicPr>
          <p:nvPr/>
        </p:nvPicPr>
        <p:blipFill rotWithShape="1">
          <a:blip r:embed="rId4">
            <a:extLst>
              <a:ext uri="{28A0092B-C50C-407E-A947-70E740481C1C}">
                <a14:useLocalDpi xmlns:a14="http://schemas.microsoft.com/office/drawing/2010/main" val="0"/>
              </a:ext>
            </a:extLst>
          </a:blip>
          <a:srcRect t="-953" b="-1307"/>
          <a:stretch/>
        </p:blipFill>
        <p:spPr>
          <a:xfrm>
            <a:off x="5950715" y="1499615"/>
            <a:ext cx="5985165" cy="4882897"/>
          </a:xfrm>
          <a:prstGeom prst="rect">
            <a:avLst/>
          </a:prstGeom>
        </p:spPr>
      </p:pic>
      <p:sp>
        <p:nvSpPr>
          <p:cNvPr id="2" name="TextBox 1">
            <a:extLst>
              <a:ext uri="{FF2B5EF4-FFF2-40B4-BE49-F238E27FC236}">
                <a16:creationId xmlns:a16="http://schemas.microsoft.com/office/drawing/2014/main" id="{B777B6FF-1EFB-4312-B7A7-822441114E84}"/>
              </a:ext>
            </a:extLst>
          </p:cNvPr>
          <p:cNvSpPr txBox="1"/>
          <p:nvPr/>
        </p:nvSpPr>
        <p:spPr>
          <a:xfrm>
            <a:off x="5877564" y="1371600"/>
            <a:ext cx="2670048" cy="821122"/>
          </a:xfrm>
          <a:prstGeom prst="rect">
            <a:avLst/>
          </a:prstGeom>
          <a:solidFill>
            <a:schemeClr val="bg1"/>
          </a:solidFill>
        </p:spPr>
        <p:txBody>
          <a:bodyPr wrap="square" rtlCol="0">
            <a:spAutoFit/>
          </a:bodyPr>
          <a:lstStyle/>
          <a:p>
            <a:r>
              <a:rPr lang="en-US" sz="2400" dirty="0"/>
              <a:t>Sea level rise</a:t>
            </a:r>
          </a:p>
          <a:p>
            <a:pPr>
              <a:lnSpc>
                <a:spcPct val="150000"/>
              </a:lnSpc>
            </a:pPr>
            <a:r>
              <a:rPr lang="en-US" i="1" dirty="0"/>
              <a:t>World average (cm)</a:t>
            </a:r>
            <a:endParaRPr lang="nl-NL" i="1" dirty="0"/>
          </a:p>
        </p:txBody>
      </p:sp>
    </p:spTree>
    <p:extLst>
      <p:ext uri="{BB962C8B-B14F-4D97-AF65-F5344CB8AC3E}">
        <p14:creationId xmlns:p14="http://schemas.microsoft.com/office/powerpoint/2010/main" val="23792818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p:cNvSpPr/>
          <p:nvPr/>
        </p:nvSpPr>
        <p:spPr>
          <a:xfrm>
            <a:off x="282633" y="6151347"/>
            <a:ext cx="1512916" cy="5707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 name="Picture 1">
            <a:extLst>
              <a:ext uri="{FF2B5EF4-FFF2-40B4-BE49-F238E27FC236}">
                <a16:creationId xmlns:a16="http://schemas.microsoft.com/office/drawing/2014/main" id="{4DE18510-2536-4987-8F7A-F4C31D565BEF}"/>
              </a:ext>
            </a:extLst>
          </p:cNvPr>
          <p:cNvPicPr>
            <a:picLocks noChangeAspect="1"/>
          </p:cNvPicPr>
          <p:nvPr/>
        </p:nvPicPr>
        <p:blipFill>
          <a:blip r:embed="rId2"/>
          <a:stretch>
            <a:fillRect/>
          </a:stretch>
        </p:blipFill>
        <p:spPr>
          <a:xfrm>
            <a:off x="282632" y="229989"/>
            <a:ext cx="10075761" cy="6206669"/>
          </a:xfrm>
          <a:prstGeom prst="rect">
            <a:avLst/>
          </a:prstGeom>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96754" y="2907658"/>
            <a:ext cx="2715828" cy="3720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6A484211-4F29-491B-89A0-E7F53952A431}"/>
              </a:ext>
            </a:extLst>
          </p:cNvPr>
          <p:cNvSpPr/>
          <p:nvPr/>
        </p:nvSpPr>
        <p:spPr>
          <a:xfrm>
            <a:off x="622570" y="1712068"/>
            <a:ext cx="4533090" cy="4280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tangle 4">
            <a:extLst>
              <a:ext uri="{FF2B5EF4-FFF2-40B4-BE49-F238E27FC236}">
                <a16:creationId xmlns:a16="http://schemas.microsoft.com/office/drawing/2014/main" id="{E47BDEF0-4D9C-42E7-99E9-204ED13DE245}"/>
              </a:ext>
            </a:extLst>
          </p:cNvPr>
          <p:cNvSpPr/>
          <p:nvPr/>
        </p:nvSpPr>
        <p:spPr>
          <a:xfrm>
            <a:off x="2286000" y="5734050"/>
            <a:ext cx="2076450" cy="4172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6460939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5D89A8D-3255-4A9B-908F-091F3A06D4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8187" y="371477"/>
            <a:ext cx="5364025" cy="6191248"/>
          </a:xfrm>
          <a:prstGeom prst="rect">
            <a:avLst/>
          </a:prstGeom>
        </p:spPr>
      </p:pic>
      <p:sp>
        <p:nvSpPr>
          <p:cNvPr id="11" name="Rectangle 10">
            <a:extLst>
              <a:ext uri="{FF2B5EF4-FFF2-40B4-BE49-F238E27FC236}">
                <a16:creationId xmlns:a16="http://schemas.microsoft.com/office/drawing/2014/main" id="{73E95B6E-3B1A-4892-9486-3D84C8552570}"/>
              </a:ext>
            </a:extLst>
          </p:cNvPr>
          <p:cNvSpPr/>
          <p:nvPr/>
        </p:nvSpPr>
        <p:spPr>
          <a:xfrm>
            <a:off x="555917" y="1725325"/>
            <a:ext cx="2488485" cy="4616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Picture Placeholder 6">
            <a:extLst>
              <a:ext uri="{FF2B5EF4-FFF2-40B4-BE49-F238E27FC236}">
                <a16:creationId xmlns:a16="http://schemas.microsoft.com/office/drawing/2014/main" id="{DB91854A-1571-44BF-9A42-11AD6FB8657A}"/>
              </a:ext>
            </a:extLst>
          </p:cNvPr>
          <p:cNvPicPr>
            <a:picLocks noChangeAspect="1"/>
          </p:cNvPicPr>
          <p:nvPr/>
        </p:nvPicPr>
        <p:blipFill rotWithShape="1">
          <a:blip r:embed="rId3">
            <a:extLst>
              <a:ext uri="{28A0092B-C50C-407E-A947-70E740481C1C}">
                <a14:useLocalDpi xmlns:a14="http://schemas.microsoft.com/office/drawing/2010/main" val="0"/>
              </a:ext>
            </a:extLst>
          </a:blip>
          <a:srcRect t="-953" b="-1307"/>
          <a:stretch/>
        </p:blipFill>
        <p:spPr>
          <a:xfrm>
            <a:off x="426987" y="1862132"/>
            <a:ext cx="5032475" cy="4105662"/>
          </a:xfrm>
          <a:prstGeom prst="rect">
            <a:avLst/>
          </a:prstGeom>
          <a:ln>
            <a:solidFill>
              <a:schemeClr val="accent1"/>
            </a:solidFill>
          </a:ln>
        </p:spPr>
      </p:pic>
      <p:sp>
        <p:nvSpPr>
          <p:cNvPr id="14" name="Titel 2">
            <a:extLst>
              <a:ext uri="{FF2B5EF4-FFF2-40B4-BE49-F238E27FC236}">
                <a16:creationId xmlns:a16="http://schemas.microsoft.com/office/drawing/2014/main" id="{6F160482-1AF5-47C2-975C-A9C773A7DF14}"/>
              </a:ext>
            </a:extLst>
          </p:cNvPr>
          <p:cNvSpPr txBox="1">
            <a:spLocks/>
          </p:cNvSpPr>
          <p:nvPr/>
        </p:nvSpPr>
        <p:spPr>
          <a:xfrm>
            <a:off x="38101" y="371477"/>
            <a:ext cx="10923588" cy="948047"/>
          </a:xfrm>
          <a:prstGeom prst="rect">
            <a:avLst/>
          </a:prstGeom>
        </p:spPr>
        <p:txBody>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t> </a:t>
            </a:r>
            <a:r>
              <a:rPr lang="en-US" dirty="0">
                <a:latin typeface="Verdana" panose="020B0604030504040204" pitchFamily="34" charset="0"/>
                <a:ea typeface="Verdana" panose="020B0604030504040204" pitchFamily="34" charset="0"/>
                <a:cs typeface="Verdana" panose="020B0604030504040204" pitchFamily="34" charset="0"/>
              </a:rPr>
              <a:t>Sea level rise</a:t>
            </a:r>
            <a:endParaRPr lang="nl-NL" dirty="0">
              <a:latin typeface="Verdana" panose="020B0604030504040204" pitchFamily="34" charset="0"/>
              <a:ea typeface="Verdana" panose="020B0604030504040204" pitchFamily="34" charset="0"/>
              <a:cs typeface="Verdana" panose="020B0604030504040204" pitchFamily="34" charset="0"/>
            </a:endParaRPr>
          </a:p>
        </p:txBody>
      </p:sp>
      <p:sp>
        <p:nvSpPr>
          <p:cNvPr id="16" name="TextBox 15">
            <a:extLst>
              <a:ext uri="{FF2B5EF4-FFF2-40B4-BE49-F238E27FC236}">
                <a16:creationId xmlns:a16="http://schemas.microsoft.com/office/drawing/2014/main" id="{86A03A3B-CB3C-4299-9268-A9AB54265017}"/>
              </a:ext>
            </a:extLst>
          </p:cNvPr>
          <p:cNvSpPr txBox="1"/>
          <p:nvPr/>
        </p:nvSpPr>
        <p:spPr>
          <a:xfrm>
            <a:off x="444399" y="1886073"/>
            <a:ext cx="2879093" cy="400110"/>
          </a:xfrm>
          <a:prstGeom prst="rect">
            <a:avLst/>
          </a:prstGeom>
          <a:solidFill>
            <a:schemeClr val="bg1"/>
          </a:solidFill>
        </p:spPr>
        <p:txBody>
          <a:bodyPr wrap="square" rtlCol="0">
            <a:spAutoFit/>
          </a:bodyPr>
          <a:lstStyle/>
          <a:p>
            <a:r>
              <a:rPr lang="en-US" sz="2000" dirty="0">
                <a:solidFill>
                  <a:schemeClr val="tx2">
                    <a:lumMod val="50000"/>
                  </a:schemeClr>
                </a:solidFill>
              </a:rPr>
              <a:t>From 1900 to 2010</a:t>
            </a:r>
          </a:p>
        </p:txBody>
      </p:sp>
      <p:cxnSp>
        <p:nvCxnSpPr>
          <p:cNvPr id="5" name="Straight Connector 4">
            <a:extLst>
              <a:ext uri="{FF2B5EF4-FFF2-40B4-BE49-F238E27FC236}">
                <a16:creationId xmlns:a16="http://schemas.microsoft.com/office/drawing/2014/main" id="{1C5C262C-338C-480F-A9BF-E9C79FD2DAD0}"/>
              </a:ext>
            </a:extLst>
          </p:cNvPr>
          <p:cNvCxnSpPr>
            <a:cxnSpLocks/>
          </p:cNvCxnSpPr>
          <p:nvPr/>
        </p:nvCxnSpPr>
        <p:spPr>
          <a:xfrm>
            <a:off x="5459462" y="1862132"/>
            <a:ext cx="1865263" cy="270034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D680E77-0EB6-470D-8C44-ADB550A3FFD0}"/>
              </a:ext>
            </a:extLst>
          </p:cNvPr>
          <p:cNvCxnSpPr>
            <a:cxnSpLocks/>
          </p:cNvCxnSpPr>
          <p:nvPr/>
        </p:nvCxnSpPr>
        <p:spPr>
          <a:xfrm flipH="1">
            <a:off x="5459462" y="4591050"/>
            <a:ext cx="1903364" cy="1391031"/>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A88DAF7-D24A-45EF-A58F-914879992D95}"/>
              </a:ext>
            </a:extLst>
          </p:cNvPr>
          <p:cNvSpPr txBox="1"/>
          <p:nvPr/>
        </p:nvSpPr>
        <p:spPr>
          <a:xfrm>
            <a:off x="6463899" y="330445"/>
            <a:ext cx="5364025" cy="400110"/>
          </a:xfrm>
          <a:prstGeom prst="rect">
            <a:avLst/>
          </a:prstGeom>
          <a:solidFill>
            <a:schemeClr val="bg1"/>
          </a:solidFill>
        </p:spPr>
        <p:txBody>
          <a:bodyPr wrap="square" rtlCol="0">
            <a:spAutoFit/>
          </a:bodyPr>
          <a:lstStyle/>
          <a:p>
            <a:r>
              <a:rPr lang="en-US" sz="2000" dirty="0">
                <a:solidFill>
                  <a:schemeClr val="tx2">
                    <a:lumMod val="50000"/>
                  </a:schemeClr>
                </a:solidFill>
              </a:rPr>
              <a:t>Expected sea level rise until 2300</a:t>
            </a:r>
          </a:p>
        </p:txBody>
      </p:sp>
    </p:spTree>
    <p:extLst>
      <p:ext uri="{BB962C8B-B14F-4D97-AF65-F5344CB8AC3E}">
        <p14:creationId xmlns:p14="http://schemas.microsoft.com/office/powerpoint/2010/main" val="1445299653"/>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12192000" cy="6863417"/>
          </a:xfrm>
          <a:prstGeom prst="rect">
            <a:avLst/>
          </a:prstGeom>
          <a:solidFill>
            <a:srgbClr val="0099FF"/>
          </a:solidFill>
          <a:ln>
            <a:solidFill>
              <a:srgbClr val="0070C0"/>
            </a:solidFill>
          </a:ln>
        </p:spPr>
        <p:txBody>
          <a:bodyPr wrap="square" rtlCol="0">
            <a:spAutoFit/>
          </a:bodyPr>
          <a:lstStyle/>
          <a:p>
            <a:pPr algn="ctr"/>
            <a:endParaRPr lang="en-US" sz="3600" dirty="0">
              <a:solidFill>
                <a:schemeClr val="bg1"/>
              </a:solidFill>
              <a:latin typeface="+mn-lt"/>
            </a:endParaRPr>
          </a:p>
          <a:p>
            <a:pPr algn="ctr"/>
            <a:endParaRPr lang="en-US" sz="3600" dirty="0">
              <a:solidFill>
                <a:schemeClr val="bg1"/>
              </a:solidFill>
            </a:endParaRPr>
          </a:p>
          <a:p>
            <a:pPr algn="ctr"/>
            <a:endParaRPr lang="en-US" sz="3600" dirty="0">
              <a:solidFill>
                <a:schemeClr val="bg1"/>
              </a:solidFill>
              <a:latin typeface="+mn-lt"/>
            </a:endParaRPr>
          </a:p>
          <a:p>
            <a:pPr algn="ctr"/>
            <a:endParaRPr lang="en-US" sz="3600" dirty="0">
              <a:solidFill>
                <a:schemeClr val="bg1"/>
              </a:solidFill>
            </a:endParaRPr>
          </a:p>
          <a:p>
            <a:pPr algn="ctr"/>
            <a:endParaRPr lang="en-US" sz="3600" dirty="0">
              <a:solidFill>
                <a:schemeClr val="bg1"/>
              </a:solidFill>
              <a:latin typeface="+mn-lt"/>
            </a:endParaRPr>
          </a:p>
          <a:p>
            <a:pPr algn="ctr"/>
            <a:r>
              <a:rPr lang="en-US" sz="3600" dirty="0">
                <a:solidFill>
                  <a:schemeClr val="bg1"/>
                </a:solidFill>
              </a:rPr>
              <a:t>  </a:t>
            </a:r>
            <a:r>
              <a:rPr lang="en-US" sz="4800" b="1" dirty="0">
                <a:solidFill>
                  <a:schemeClr val="bg1"/>
                </a:solidFill>
              </a:rPr>
              <a:t>C</a:t>
            </a:r>
            <a:r>
              <a:rPr lang="en-US" sz="4800" b="1" dirty="0">
                <a:solidFill>
                  <a:schemeClr val="bg1"/>
                </a:solidFill>
                <a:latin typeface="+mn-lt"/>
              </a:rPr>
              <a:t>limate attribution</a:t>
            </a:r>
          </a:p>
          <a:p>
            <a:endParaRPr lang="en-US" sz="1600" b="1" dirty="0">
              <a:solidFill>
                <a:schemeClr val="bg1"/>
              </a:solidFill>
              <a:latin typeface="+mn-lt"/>
            </a:endParaRPr>
          </a:p>
          <a:p>
            <a:endParaRPr lang="en-US" sz="2800" dirty="0">
              <a:solidFill>
                <a:schemeClr val="bg1"/>
              </a:solidFill>
            </a:endParaRPr>
          </a:p>
          <a:p>
            <a:r>
              <a:rPr lang="en-US" sz="2800" dirty="0">
                <a:solidFill>
                  <a:schemeClr val="bg1"/>
                </a:solidFill>
                <a:latin typeface="+mn-lt"/>
              </a:rPr>
              <a:t>  </a:t>
            </a:r>
          </a:p>
          <a:p>
            <a:endParaRPr lang="en-US" sz="2800" dirty="0">
              <a:solidFill>
                <a:schemeClr val="bg1"/>
              </a:solidFill>
            </a:endParaRPr>
          </a:p>
          <a:p>
            <a:endParaRPr lang="en-US" sz="2800" dirty="0">
              <a:solidFill>
                <a:schemeClr val="bg1"/>
              </a:solidFill>
              <a:latin typeface="+mn-lt"/>
            </a:endParaRPr>
          </a:p>
          <a:p>
            <a:endParaRPr lang="en-US" sz="2800" dirty="0">
              <a:solidFill>
                <a:schemeClr val="bg1"/>
              </a:solidFill>
            </a:endParaRPr>
          </a:p>
          <a:p>
            <a:endParaRPr lang="en-US" sz="2800" dirty="0">
              <a:solidFill>
                <a:schemeClr val="bg1"/>
              </a:solidFill>
              <a:latin typeface="+mn-lt"/>
            </a:endParaRPr>
          </a:p>
          <a:p>
            <a:r>
              <a:rPr lang="en-US" sz="2800" dirty="0">
                <a:solidFill>
                  <a:schemeClr val="bg1"/>
                </a:solidFill>
                <a:latin typeface="+mn-lt"/>
              </a:rPr>
              <a:t> </a:t>
            </a:r>
          </a:p>
        </p:txBody>
      </p:sp>
    </p:spTree>
    <p:extLst>
      <p:ext uri="{BB962C8B-B14F-4D97-AF65-F5344CB8AC3E}">
        <p14:creationId xmlns:p14="http://schemas.microsoft.com/office/powerpoint/2010/main" val="2942708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See Explanation.  Clicking on the picture will download&#10;the highest resolution version available."/>
          <p:cNvPicPr>
            <a:picLocks noChangeAspect="1" noChangeArrowheads="1"/>
          </p:cNvPicPr>
          <p:nvPr/>
        </p:nvPicPr>
        <p:blipFill rotWithShape="1">
          <a:blip r:embed="rId3">
            <a:extLst>
              <a:ext uri="{28A0092B-C50C-407E-A947-70E740481C1C}">
                <a14:useLocalDpi xmlns:a14="http://schemas.microsoft.com/office/drawing/2010/main" val="0"/>
              </a:ext>
            </a:extLst>
          </a:blip>
          <a:srcRect b="25154"/>
          <a:stretch/>
        </p:blipFill>
        <p:spPr bwMode="auto">
          <a:xfrm>
            <a:off x="-10164" y="-23188"/>
            <a:ext cx="12192000" cy="6859177"/>
          </a:xfrm>
          <a:prstGeom prst="rect">
            <a:avLst/>
          </a:prstGeom>
          <a:noFill/>
          <a:extLst>
            <a:ext uri="{909E8E84-426E-40DD-AFC4-6F175D3DCCD1}">
              <a14:hiddenFill xmlns:a14="http://schemas.microsoft.com/office/drawing/2010/main">
                <a:solidFill>
                  <a:srgbClr val="FFFFFF"/>
                </a:solidFill>
              </a14:hiddenFill>
            </a:ext>
          </a:extLst>
        </p:spPr>
      </p:pic>
      <p:sp>
        <p:nvSpPr>
          <p:cNvPr id="5" name="Tijdelijke aanduiding voor dianummer 4"/>
          <p:cNvSpPr>
            <a:spLocks noGrp="1"/>
          </p:cNvSpPr>
          <p:nvPr>
            <p:ph type="sldNum" sz="quarter" idx="12"/>
          </p:nvPr>
        </p:nvSpPr>
        <p:spPr/>
        <p:txBody>
          <a:bodyPr/>
          <a:lstStyle/>
          <a:p>
            <a:fld id="{10A0A6AF-03C5-477E-939A-E28F7E7F05EA}" type="slidenum">
              <a:rPr lang="nl-NL" smtClean="0"/>
              <a:pPr/>
              <a:t>3</a:t>
            </a:fld>
            <a:endParaRPr lang="nl-NL" dirty="0"/>
          </a:p>
        </p:txBody>
      </p:sp>
      <p:sp>
        <p:nvSpPr>
          <p:cNvPr id="8" name="Titel 1"/>
          <p:cNvSpPr txBox="1">
            <a:spLocks/>
          </p:cNvSpPr>
          <p:nvPr/>
        </p:nvSpPr>
        <p:spPr>
          <a:xfrm>
            <a:off x="10164" y="-18000"/>
            <a:ext cx="12181836"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solidFill>
                  <a:schemeClr val="bg1"/>
                </a:solidFill>
              </a:rPr>
              <a:t> There is no Planet B  </a:t>
            </a:r>
            <a:endParaRPr lang="nl-NL" sz="2800" i="1" dirty="0">
              <a:solidFill>
                <a:schemeClr val="bg1"/>
              </a:solidFill>
            </a:endParaRPr>
          </a:p>
        </p:txBody>
      </p:sp>
      <p:sp>
        <p:nvSpPr>
          <p:cNvPr id="4" name="Tekstvak 3"/>
          <p:cNvSpPr txBox="1"/>
          <p:nvPr/>
        </p:nvSpPr>
        <p:spPr>
          <a:xfrm>
            <a:off x="9220200" y="6273212"/>
            <a:ext cx="2738250" cy="369332"/>
          </a:xfrm>
          <a:prstGeom prst="rect">
            <a:avLst/>
          </a:prstGeom>
          <a:noFill/>
        </p:spPr>
        <p:txBody>
          <a:bodyPr wrap="none" rtlCol="0">
            <a:spAutoFit/>
          </a:bodyPr>
          <a:lstStyle/>
          <a:p>
            <a:r>
              <a:rPr lang="en-US" dirty="0">
                <a:solidFill>
                  <a:schemeClr val="bg1"/>
                </a:solidFill>
              </a:rPr>
              <a:t>Apollo 8, 25 </a:t>
            </a:r>
            <a:r>
              <a:rPr lang="en-US" dirty="0" err="1">
                <a:solidFill>
                  <a:schemeClr val="bg1"/>
                </a:solidFill>
              </a:rPr>
              <a:t>dec</a:t>
            </a:r>
            <a:r>
              <a:rPr lang="en-US" dirty="0">
                <a:solidFill>
                  <a:schemeClr val="bg1"/>
                </a:solidFill>
              </a:rPr>
              <a:t> 1968</a:t>
            </a:r>
            <a:endParaRPr lang="nl-NL" dirty="0">
              <a:solidFill>
                <a:schemeClr val="bg1"/>
              </a:solidFill>
            </a:endParaRPr>
          </a:p>
        </p:txBody>
      </p:sp>
      <p:sp>
        <p:nvSpPr>
          <p:cNvPr id="6" name="Tekstvak 3">
            <a:extLst>
              <a:ext uri="{FF2B5EF4-FFF2-40B4-BE49-F238E27FC236}">
                <a16:creationId xmlns:a16="http://schemas.microsoft.com/office/drawing/2014/main" id="{F105E02F-5879-47AF-A46E-1C639359F7A9}"/>
              </a:ext>
            </a:extLst>
          </p:cNvPr>
          <p:cNvSpPr txBox="1"/>
          <p:nvPr/>
        </p:nvSpPr>
        <p:spPr>
          <a:xfrm>
            <a:off x="233550" y="6274809"/>
            <a:ext cx="2708627" cy="369332"/>
          </a:xfrm>
          <a:prstGeom prst="rect">
            <a:avLst/>
          </a:prstGeom>
          <a:noFill/>
        </p:spPr>
        <p:txBody>
          <a:bodyPr wrap="none" rtlCol="0">
            <a:spAutoFit/>
          </a:bodyPr>
          <a:lstStyle/>
          <a:p>
            <a:r>
              <a:rPr lang="en-US" dirty="0">
                <a:solidFill>
                  <a:schemeClr val="bg1"/>
                </a:solidFill>
              </a:rPr>
              <a:t>Ref.: Richard Branson</a:t>
            </a:r>
            <a:endParaRPr lang="nl-NL" dirty="0">
              <a:solidFill>
                <a:schemeClr val="bg1"/>
              </a:solidFill>
            </a:endParaRPr>
          </a:p>
        </p:txBody>
      </p:sp>
    </p:spTree>
    <p:extLst>
      <p:ext uri="{BB962C8B-B14F-4D97-AF65-F5344CB8AC3E}">
        <p14:creationId xmlns:p14="http://schemas.microsoft.com/office/powerpoint/2010/main" val="29277624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M:\Mijn Documenten\Documenten hoofddirecteur\Presentaties\KNMI cartoons\schets KMNI begroting 3 voorblad los V2.jpg"/>
          <p:cNvPicPr>
            <a:picLocks noChangeAspect="1" noChangeArrowheads="1"/>
          </p:cNvPicPr>
          <p:nvPr/>
        </p:nvPicPr>
        <p:blipFill rotWithShape="1">
          <a:blip r:embed="rId2">
            <a:extLst>
              <a:ext uri="{28A0092B-C50C-407E-A947-70E740481C1C}">
                <a14:useLocalDpi xmlns:a14="http://schemas.microsoft.com/office/drawing/2010/main" val="0"/>
              </a:ext>
            </a:extLst>
          </a:blip>
          <a:srcRect l="12730" t="4190" r="44401" b="58512"/>
          <a:stretch/>
        </p:blipFill>
        <p:spPr bwMode="auto">
          <a:xfrm>
            <a:off x="8491136" y="1"/>
            <a:ext cx="3700865" cy="1804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jdelijke aanduiding voor inhoud 3"/>
          <p:cNvSpPr txBox="1">
            <a:spLocks/>
          </p:cNvSpPr>
          <p:nvPr/>
        </p:nvSpPr>
        <p:spPr>
          <a:xfrm>
            <a:off x="203200" y="1219200"/>
            <a:ext cx="10871200" cy="5638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2800" dirty="0"/>
              <a:t>Climate = 30 </a:t>
            </a:r>
            <a:r>
              <a:rPr lang="en-US" sz="2800" dirty="0" err="1"/>
              <a:t>yr</a:t>
            </a:r>
            <a:r>
              <a:rPr lang="en-US" sz="2800" dirty="0"/>
              <a:t> average of the weather</a:t>
            </a:r>
          </a:p>
          <a:p>
            <a:pPr fontAlgn="auto">
              <a:spcAft>
                <a:spcPts val="0"/>
              </a:spcAft>
            </a:pPr>
            <a:endParaRPr lang="en-US" sz="1100" dirty="0"/>
          </a:p>
          <a:p>
            <a:pPr fontAlgn="auto">
              <a:spcAft>
                <a:spcPts val="0"/>
              </a:spcAft>
            </a:pPr>
            <a:r>
              <a:rPr lang="en-US" sz="2800" dirty="0"/>
              <a:t>Climate change:</a:t>
            </a:r>
          </a:p>
          <a:p>
            <a:pPr lvl="1" fontAlgn="auto">
              <a:spcAft>
                <a:spcPts val="0"/>
              </a:spcAft>
            </a:pPr>
            <a:r>
              <a:rPr lang="en-US" sz="2400" dirty="0"/>
              <a:t>Variation of the 30 </a:t>
            </a:r>
            <a:r>
              <a:rPr lang="en-US" sz="2400" dirty="0" err="1"/>
              <a:t>yr</a:t>
            </a:r>
            <a:r>
              <a:rPr lang="en-US" sz="2400" dirty="0"/>
              <a:t> average over long periods (~ 100 </a:t>
            </a:r>
            <a:r>
              <a:rPr lang="en-US" sz="2400" dirty="0" err="1"/>
              <a:t>yr</a:t>
            </a:r>
            <a:r>
              <a:rPr lang="en-US" sz="2400" dirty="0"/>
              <a:t>)</a:t>
            </a:r>
          </a:p>
          <a:p>
            <a:pPr lvl="1" fontAlgn="auto">
              <a:spcAft>
                <a:spcPts val="0"/>
              </a:spcAft>
            </a:pPr>
            <a:r>
              <a:rPr lang="en-US" sz="2400" dirty="0"/>
              <a:t>Changes in the annual distribution (variability)</a:t>
            </a:r>
          </a:p>
          <a:p>
            <a:pPr lvl="2" fontAlgn="auto">
              <a:spcAft>
                <a:spcPts val="0"/>
              </a:spcAft>
            </a:pPr>
            <a:r>
              <a:rPr lang="en-US" sz="2000" dirty="0"/>
              <a:t>Occurrence of extreme weather events</a:t>
            </a:r>
            <a:endParaRPr lang="en-US" sz="2400" dirty="0"/>
          </a:p>
        </p:txBody>
      </p:sp>
      <p:sp>
        <p:nvSpPr>
          <p:cNvPr id="11" name="Right Triangle 10"/>
          <p:cNvSpPr/>
          <p:nvPr/>
        </p:nvSpPr>
        <p:spPr>
          <a:xfrm rot="21082456">
            <a:off x="8528199" y="1859483"/>
            <a:ext cx="1262117" cy="720316"/>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0401" y="3733800"/>
            <a:ext cx="8583756"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el 2"/>
          <p:cNvSpPr txBox="1">
            <a:spLocks/>
          </p:cNvSpPr>
          <p:nvPr/>
        </p:nvSpPr>
        <p:spPr>
          <a:xfrm>
            <a:off x="0" y="0"/>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t>Extreme weather events</a:t>
            </a:r>
            <a:endParaRPr lang="nl-NL" dirty="0"/>
          </a:p>
        </p:txBody>
      </p:sp>
    </p:spTree>
    <p:extLst>
      <p:ext uri="{BB962C8B-B14F-4D97-AF65-F5344CB8AC3E}">
        <p14:creationId xmlns:p14="http://schemas.microsoft.com/office/powerpoint/2010/main" val="8879617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graphicFrame>
        <p:nvGraphicFramePr>
          <p:cNvPr id="7" name="Tijdelijke aanduiding voor inhoud 6"/>
          <p:cNvGraphicFramePr>
            <a:graphicFrameLocks noGrp="1"/>
          </p:cNvGraphicFramePr>
          <p:nvPr>
            <p:ph idx="1"/>
            <p:extLst>
              <p:ext uri="{D42A27DB-BD31-4B8C-83A1-F6EECF244321}">
                <p14:modId xmlns:p14="http://schemas.microsoft.com/office/powerpoint/2010/main" val="3954284637"/>
              </p:ext>
            </p:extLst>
          </p:nvPr>
        </p:nvGraphicFramePr>
        <p:xfrm>
          <a:off x="0" y="0"/>
          <a:ext cx="12192000" cy="68580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gridCol w="4064000">
                  <a:extLst>
                    <a:ext uri="{9D8B030D-6E8A-4147-A177-3AD203B41FA5}">
                      <a16:colId xmlns:a16="http://schemas.microsoft.com/office/drawing/2014/main" val="20002"/>
                    </a:ext>
                  </a:extLst>
                </a:gridCol>
              </a:tblGrid>
              <a:tr h="3429000">
                <a:tc>
                  <a:txBody>
                    <a:bodyPr/>
                    <a:lstStyle/>
                    <a:p>
                      <a:r>
                        <a:rPr lang="en-US" dirty="0"/>
                        <a:t>R</a:t>
                      </a:r>
                      <a:r>
                        <a:rPr lang="nl-NL" dirty="0" err="1"/>
                        <a:t>ecord</a:t>
                      </a:r>
                      <a:r>
                        <a:rPr lang="nl-NL" dirty="0"/>
                        <a:t> heat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a:t>Extreme </a:t>
                      </a:r>
                      <a:r>
                        <a:rPr lang="nl-NL" dirty="0" err="1"/>
                        <a:t>precipitation</a:t>
                      </a:r>
                      <a:r>
                        <a:rPr lang="nl-NL" dirty="0"/>
                        <a:t>  </a:t>
                      </a:r>
                    </a:p>
                    <a:p>
                      <a:endParaRPr lang="nl-NL"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err="1"/>
                        <a:t>Drought</a:t>
                      </a:r>
                      <a:endParaRPr lang="nl-NL" dirty="0"/>
                    </a:p>
                    <a:p>
                      <a:endParaRPr lang="nl-NL" dirty="0"/>
                    </a:p>
                  </a:txBody>
                  <a:tcPr/>
                </a:tc>
                <a:extLst>
                  <a:ext uri="{0D108BD9-81ED-4DB2-BD59-A6C34878D82A}">
                    <a16:rowId xmlns:a16="http://schemas.microsoft.com/office/drawing/2014/main" val="10000"/>
                  </a:ext>
                </a:extLst>
              </a:tr>
              <a:tr h="3429000">
                <a:tc>
                  <a:txBody>
                    <a:bodyPr/>
                    <a:lstStyle/>
                    <a:p>
                      <a:r>
                        <a:rPr lang="en-US" dirty="0"/>
                        <a:t>C</a:t>
                      </a:r>
                      <a:r>
                        <a:rPr lang="nl-NL" dirty="0" err="1"/>
                        <a:t>oral</a:t>
                      </a:r>
                      <a:r>
                        <a:rPr lang="nl-NL" dirty="0"/>
                        <a:t> Reef </a:t>
                      </a:r>
                      <a:r>
                        <a:rPr lang="nl-NL" dirty="0" err="1"/>
                        <a:t>damage</a:t>
                      </a:r>
                      <a:endParaRPr lang="nl-NL"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err="1"/>
                        <a:t>Floods</a:t>
                      </a:r>
                      <a:endParaRPr lang="nl-NL"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dirty="0"/>
                        <a:t>Food security</a:t>
                      </a:r>
                    </a:p>
                  </a:txBody>
                  <a:tcPr/>
                </a:tc>
                <a:extLst>
                  <a:ext uri="{0D108BD9-81ED-4DB2-BD59-A6C34878D82A}">
                    <a16:rowId xmlns:a16="http://schemas.microsoft.com/office/drawing/2014/main" val="10001"/>
                  </a:ext>
                </a:extLst>
              </a:tr>
            </a:tbl>
          </a:graphicData>
        </a:graphic>
      </p:graphicFrame>
      <p:sp>
        <p:nvSpPr>
          <p:cNvPr id="4" name="Tijdelijke aanduiding voor datum 3"/>
          <p:cNvSpPr>
            <a:spLocks noGrp="1"/>
          </p:cNvSpPr>
          <p:nvPr>
            <p:ph type="dt" sz="half" idx="10"/>
          </p:nvPr>
        </p:nvSpPr>
        <p:spPr/>
        <p:txBody>
          <a:bodyPr/>
          <a:lstStyle/>
          <a:p>
            <a:fld id="{B08E9FB7-482B-4E12-A2F3-287EB80539C0}" type="datetime1">
              <a:rPr lang="nl-NL" smtClean="0"/>
              <a:t>24-9-2020</a:t>
            </a:fld>
            <a:endParaRPr lang="nl-NL"/>
          </a:p>
        </p:txBody>
      </p:sp>
      <p:pic>
        <p:nvPicPr>
          <p:cNvPr id="512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 t="2410" r="34280" b="10900"/>
          <a:stretch/>
        </p:blipFill>
        <p:spPr bwMode="auto">
          <a:xfrm>
            <a:off x="8027" y="401410"/>
            <a:ext cx="4025142" cy="30112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jdelijke aanduiding voor dianummer 5"/>
          <p:cNvSpPr>
            <a:spLocks noGrp="1"/>
          </p:cNvSpPr>
          <p:nvPr>
            <p:ph type="sldNum" sz="quarter" idx="12"/>
          </p:nvPr>
        </p:nvSpPr>
        <p:spPr/>
        <p:txBody>
          <a:bodyPr/>
          <a:lstStyle/>
          <a:p>
            <a:fld id="{88937E14-FA08-43E7-ACAA-64D57995BB34}" type="slidenum">
              <a:rPr lang="nl-NL" smtClean="0"/>
              <a:t>31</a:t>
            </a:fld>
            <a:endParaRPr lang="nl-NL"/>
          </a:p>
        </p:txBody>
      </p:sp>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0063" t="1367" r="1655"/>
          <a:stretch/>
        </p:blipFill>
        <p:spPr bwMode="auto">
          <a:xfrm>
            <a:off x="-8314" y="3805283"/>
            <a:ext cx="4112939" cy="3075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933" r="15966"/>
          <a:stretch/>
        </p:blipFill>
        <p:spPr bwMode="auto">
          <a:xfrm>
            <a:off x="4040613" y="3805283"/>
            <a:ext cx="4117152" cy="3075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Afbeelding 2"/>
          <p:cNvPicPr>
            <a:picLocks noChangeAspect="1"/>
          </p:cNvPicPr>
          <p:nvPr/>
        </p:nvPicPr>
        <p:blipFill rotWithShape="1">
          <a:blip r:embed="rId6">
            <a:extLst>
              <a:ext uri="{28A0092B-C50C-407E-A947-70E740481C1C}">
                <a14:useLocalDpi xmlns:a14="http://schemas.microsoft.com/office/drawing/2010/main" val="0"/>
              </a:ext>
            </a:extLst>
          </a:blip>
          <a:srcRect t="315" r="8273"/>
          <a:stretch/>
        </p:blipFill>
        <p:spPr>
          <a:xfrm>
            <a:off x="8082138" y="3805282"/>
            <a:ext cx="4109862" cy="3075407"/>
          </a:xfrm>
          <a:prstGeom prst="rect">
            <a:avLst/>
          </a:prstGeom>
        </p:spPr>
      </p:pic>
      <p:pic>
        <p:nvPicPr>
          <p:cNvPr id="1029" name="Picture 5"/>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803" r="10293"/>
          <a:stretch/>
        </p:blipFill>
        <p:spPr bwMode="auto">
          <a:xfrm>
            <a:off x="4042694" y="399030"/>
            <a:ext cx="4029919" cy="3015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rotWithShape="1">
          <a:blip r:embed="rId8">
            <a:extLst>
              <a:ext uri="{28A0092B-C50C-407E-A947-70E740481C1C}">
                <a14:useLocalDpi xmlns:a14="http://schemas.microsoft.com/office/drawing/2010/main" val="0"/>
              </a:ext>
            </a:extLst>
          </a:blip>
          <a:srcRect l="13693" r="14456" b="3908"/>
          <a:stretch/>
        </p:blipFill>
        <p:spPr bwMode="auto">
          <a:xfrm>
            <a:off x="8082138" y="337263"/>
            <a:ext cx="4109862" cy="3075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72222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half" idx="1"/>
          </p:nvPr>
        </p:nvSpPr>
        <p:spPr/>
        <p:txBody>
          <a:bodyPr/>
          <a:lstStyle/>
          <a:p>
            <a:endParaRPr lang="nl-NL"/>
          </a:p>
        </p:txBody>
      </p:sp>
      <p:sp>
        <p:nvSpPr>
          <p:cNvPr id="3" name="Tijdelijke aanduiding voor inhoud 2"/>
          <p:cNvSpPr>
            <a:spLocks noGrp="1"/>
          </p:cNvSpPr>
          <p:nvPr>
            <p:ph sz="half" idx="2"/>
          </p:nvPr>
        </p:nvSpPr>
        <p:spPr/>
        <p:txBody>
          <a:bodyPr/>
          <a:lstStyle/>
          <a:p>
            <a:endParaRPr lang="nl-NL" dirty="0"/>
          </a:p>
        </p:txBody>
      </p:sp>
      <p:sp>
        <p:nvSpPr>
          <p:cNvPr id="9" name="Titel 1"/>
          <p:cNvSpPr txBox="1">
            <a:spLocks/>
          </p:cNvSpPr>
          <p:nvPr/>
        </p:nvSpPr>
        <p:spPr>
          <a:xfrm>
            <a:off x="298646" y="0"/>
            <a:ext cx="10923588" cy="948047"/>
          </a:xfrm>
          <a:prstGeom prst="rect">
            <a:avLst/>
          </a:prstGeom>
        </p:spPr>
        <p:txBody>
          <a:bodyPr>
            <a:normAutofit fontScale="92500" lnSpcReduction="10000"/>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endParaRPr lang="en-US" dirty="0"/>
          </a:p>
          <a:p>
            <a:r>
              <a:rPr lang="en-US" sz="3900" dirty="0"/>
              <a:t>The summer of 2019</a:t>
            </a:r>
            <a:endParaRPr lang="nl-NL" sz="39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9924" y="1175909"/>
            <a:ext cx="4608571" cy="50290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id="{E0E5BA60-58FD-4129-8E72-BB2C9F6278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0817" y="273447"/>
            <a:ext cx="5745493" cy="6116556"/>
          </a:xfrm>
          <a:prstGeom prst="rect">
            <a:avLst/>
          </a:prstGeom>
        </p:spPr>
      </p:pic>
    </p:spTree>
    <p:extLst>
      <p:ext uri="{BB962C8B-B14F-4D97-AF65-F5344CB8AC3E}">
        <p14:creationId xmlns:p14="http://schemas.microsoft.com/office/powerpoint/2010/main" val="32657581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jdelijke aanduiding voor tekst 2"/>
          <p:cNvSpPr txBox="1">
            <a:spLocks/>
          </p:cNvSpPr>
          <p:nvPr/>
        </p:nvSpPr>
        <p:spPr>
          <a:xfrm>
            <a:off x="237812" y="889198"/>
            <a:ext cx="6397122" cy="5773251"/>
          </a:xfrm>
          <a:prstGeom prst="rect">
            <a:avLst/>
          </a:prstGeom>
        </p:spPr>
        <p:txBody>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316800" lvl="1">
              <a:spcBef>
                <a:spcPts val="1200"/>
              </a:spcBef>
              <a:buSzPct val="80000"/>
              <a:buFont typeface="Arial" panose="020B0604020202020204" pitchFamily="34" charset="0"/>
              <a:buChar char="•"/>
            </a:pPr>
            <a:endParaRPr lang="en-US" sz="2800" dirty="0"/>
          </a:p>
        </p:txBody>
      </p:sp>
      <p:pic>
        <p:nvPicPr>
          <p:cNvPr id="7" name="Afbeelding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835" y="-3370"/>
            <a:ext cx="10438215" cy="6860242"/>
          </a:xfrm>
          <a:prstGeom prst="rect">
            <a:avLst/>
          </a:prstGeom>
        </p:spPr>
      </p:pic>
      <p:sp>
        <p:nvSpPr>
          <p:cNvPr id="3" name="Tekstvak 2"/>
          <p:cNvSpPr txBox="1"/>
          <p:nvPr/>
        </p:nvSpPr>
        <p:spPr>
          <a:xfrm>
            <a:off x="10191750" y="1238250"/>
            <a:ext cx="1906291" cy="400110"/>
          </a:xfrm>
          <a:prstGeom prst="rect">
            <a:avLst/>
          </a:prstGeom>
          <a:noFill/>
        </p:spPr>
        <p:txBody>
          <a:bodyPr wrap="none" rtlCol="0">
            <a:spAutoFit/>
          </a:bodyPr>
          <a:lstStyle/>
          <a:p>
            <a:r>
              <a:rPr lang="en-US" sz="2000" dirty="0">
                <a:solidFill>
                  <a:srgbClr val="FF0000"/>
                </a:solidFill>
              </a:rPr>
              <a:t>Climate 2019</a:t>
            </a:r>
            <a:endParaRPr lang="nl-NL" sz="2000" dirty="0">
              <a:solidFill>
                <a:srgbClr val="FF0000"/>
              </a:solidFill>
            </a:endParaRPr>
          </a:p>
        </p:txBody>
      </p:sp>
      <p:sp>
        <p:nvSpPr>
          <p:cNvPr id="9" name="Tekstvak 8"/>
          <p:cNvSpPr txBox="1"/>
          <p:nvPr/>
        </p:nvSpPr>
        <p:spPr>
          <a:xfrm>
            <a:off x="10207977" y="2152650"/>
            <a:ext cx="1906291" cy="400110"/>
          </a:xfrm>
          <a:prstGeom prst="rect">
            <a:avLst/>
          </a:prstGeom>
          <a:noFill/>
        </p:spPr>
        <p:txBody>
          <a:bodyPr wrap="none" rtlCol="0">
            <a:spAutoFit/>
          </a:bodyPr>
          <a:lstStyle/>
          <a:p>
            <a:r>
              <a:rPr lang="en-US" sz="2000" dirty="0">
                <a:solidFill>
                  <a:schemeClr val="accent1">
                    <a:lumMod val="75000"/>
                  </a:schemeClr>
                </a:solidFill>
              </a:rPr>
              <a:t>Climate 1900</a:t>
            </a:r>
            <a:endParaRPr lang="nl-NL" sz="2000" dirty="0">
              <a:solidFill>
                <a:schemeClr val="accent1">
                  <a:lumMod val="75000"/>
                </a:schemeClr>
              </a:solidFill>
            </a:endParaRPr>
          </a:p>
        </p:txBody>
      </p:sp>
      <p:sp>
        <p:nvSpPr>
          <p:cNvPr id="2" name="Tijdelijke aanduiding voor inhoud 1"/>
          <p:cNvSpPr>
            <a:spLocks noGrp="1"/>
          </p:cNvSpPr>
          <p:nvPr>
            <p:ph sz="half" idx="1"/>
          </p:nvPr>
        </p:nvSpPr>
        <p:spPr/>
        <p:txBody>
          <a:bodyPr/>
          <a:lstStyle/>
          <a:p>
            <a:endParaRPr lang="nl-NL"/>
          </a:p>
        </p:txBody>
      </p:sp>
      <p:sp>
        <p:nvSpPr>
          <p:cNvPr id="4" name="TextBox 3">
            <a:extLst>
              <a:ext uri="{FF2B5EF4-FFF2-40B4-BE49-F238E27FC236}">
                <a16:creationId xmlns:a16="http://schemas.microsoft.com/office/drawing/2014/main" id="{2752CEAD-E6FD-4B1F-905D-78681203D02F}"/>
              </a:ext>
            </a:extLst>
          </p:cNvPr>
          <p:cNvSpPr txBox="1"/>
          <p:nvPr/>
        </p:nvSpPr>
        <p:spPr>
          <a:xfrm>
            <a:off x="1347461" y="83595"/>
            <a:ext cx="7592078" cy="461665"/>
          </a:xfrm>
          <a:prstGeom prst="rect">
            <a:avLst/>
          </a:prstGeom>
          <a:solidFill>
            <a:schemeClr val="bg1"/>
          </a:solidFill>
        </p:spPr>
        <p:txBody>
          <a:bodyPr wrap="none" rtlCol="0">
            <a:spAutoFit/>
          </a:bodyPr>
          <a:lstStyle/>
          <a:p>
            <a:r>
              <a:rPr lang="en-US" sz="2400" dirty="0"/>
              <a:t>Return periods maximum temperature – De </a:t>
            </a:r>
            <a:r>
              <a:rPr lang="en-US" sz="2400" dirty="0" err="1"/>
              <a:t>Bilt</a:t>
            </a:r>
            <a:endParaRPr lang="nl-NL" sz="2400" dirty="0"/>
          </a:p>
        </p:txBody>
      </p:sp>
      <p:sp>
        <p:nvSpPr>
          <p:cNvPr id="8" name="TextBox 7">
            <a:extLst>
              <a:ext uri="{FF2B5EF4-FFF2-40B4-BE49-F238E27FC236}">
                <a16:creationId xmlns:a16="http://schemas.microsoft.com/office/drawing/2014/main" id="{335D3EDA-F345-43D4-B439-8B66C4BE70FB}"/>
              </a:ext>
            </a:extLst>
          </p:cNvPr>
          <p:cNvSpPr txBox="1"/>
          <p:nvPr/>
        </p:nvSpPr>
        <p:spPr>
          <a:xfrm rot="16200000">
            <a:off x="-1664710" y="3263516"/>
            <a:ext cx="4512197" cy="461665"/>
          </a:xfrm>
          <a:prstGeom prst="rect">
            <a:avLst/>
          </a:prstGeom>
          <a:solidFill>
            <a:schemeClr val="bg1"/>
          </a:solidFill>
        </p:spPr>
        <p:txBody>
          <a:bodyPr wrap="none" rtlCol="0">
            <a:spAutoFit/>
          </a:bodyPr>
          <a:lstStyle/>
          <a:p>
            <a:r>
              <a:rPr lang="en-US" sz="2400" dirty="0"/>
              <a:t>Maximum temperature (</a:t>
            </a:r>
            <a:r>
              <a:rPr lang="en-US" sz="2400" baseline="30000" dirty="0" err="1"/>
              <a:t>o</a:t>
            </a:r>
            <a:r>
              <a:rPr lang="en-US" sz="2400" dirty="0" err="1"/>
              <a:t>C</a:t>
            </a:r>
            <a:r>
              <a:rPr lang="en-US" sz="2400" dirty="0"/>
              <a:t>)</a:t>
            </a:r>
            <a:endParaRPr lang="nl-NL" sz="2400" dirty="0"/>
          </a:p>
        </p:txBody>
      </p:sp>
      <p:sp>
        <p:nvSpPr>
          <p:cNvPr id="11" name="TextBox 10">
            <a:extLst>
              <a:ext uri="{FF2B5EF4-FFF2-40B4-BE49-F238E27FC236}">
                <a16:creationId xmlns:a16="http://schemas.microsoft.com/office/drawing/2014/main" id="{B782BE38-455B-494F-BE95-CC58996BB2E2}"/>
              </a:ext>
            </a:extLst>
          </p:cNvPr>
          <p:cNvSpPr txBox="1"/>
          <p:nvPr/>
        </p:nvSpPr>
        <p:spPr>
          <a:xfrm>
            <a:off x="4097875" y="6307143"/>
            <a:ext cx="3526350" cy="461665"/>
          </a:xfrm>
          <a:prstGeom prst="rect">
            <a:avLst/>
          </a:prstGeom>
          <a:solidFill>
            <a:schemeClr val="bg1"/>
          </a:solidFill>
        </p:spPr>
        <p:txBody>
          <a:bodyPr wrap="none" rtlCol="0">
            <a:spAutoFit/>
          </a:bodyPr>
          <a:lstStyle/>
          <a:p>
            <a:r>
              <a:rPr lang="en-US" sz="2400" dirty="0"/>
              <a:t>Return period (years)</a:t>
            </a:r>
            <a:endParaRPr lang="nl-NL" sz="2400" dirty="0"/>
          </a:p>
        </p:txBody>
      </p:sp>
      <p:sp>
        <p:nvSpPr>
          <p:cNvPr id="12" name="TextBox 11">
            <a:extLst>
              <a:ext uri="{FF2B5EF4-FFF2-40B4-BE49-F238E27FC236}">
                <a16:creationId xmlns:a16="http://schemas.microsoft.com/office/drawing/2014/main" id="{D2BB2E86-89E1-40F8-9F4F-75D443B451E2}"/>
              </a:ext>
            </a:extLst>
          </p:cNvPr>
          <p:cNvSpPr txBox="1"/>
          <p:nvPr/>
        </p:nvSpPr>
        <p:spPr>
          <a:xfrm>
            <a:off x="1582867" y="1492460"/>
            <a:ext cx="2826415" cy="400110"/>
          </a:xfrm>
          <a:prstGeom prst="rect">
            <a:avLst/>
          </a:prstGeom>
          <a:solidFill>
            <a:schemeClr val="bg1"/>
          </a:solidFill>
        </p:spPr>
        <p:txBody>
          <a:bodyPr wrap="none" rtlCol="0">
            <a:spAutoFit/>
          </a:bodyPr>
          <a:lstStyle/>
          <a:p>
            <a:r>
              <a:rPr lang="en-US" sz="2000" dirty="0">
                <a:solidFill>
                  <a:srgbClr val="00B050"/>
                </a:solidFill>
              </a:rPr>
              <a:t>New absolute record</a:t>
            </a:r>
            <a:endParaRPr lang="nl-NL" sz="2400" dirty="0">
              <a:solidFill>
                <a:srgbClr val="00B050"/>
              </a:solidFill>
            </a:endParaRPr>
          </a:p>
        </p:txBody>
      </p:sp>
      <p:sp>
        <p:nvSpPr>
          <p:cNvPr id="5" name="Rectangle 4">
            <a:extLst>
              <a:ext uri="{FF2B5EF4-FFF2-40B4-BE49-F238E27FC236}">
                <a16:creationId xmlns:a16="http://schemas.microsoft.com/office/drawing/2014/main" id="{4F538AF1-4AD0-42F1-A48D-F6D10F115A6C}"/>
              </a:ext>
            </a:extLst>
          </p:cNvPr>
          <p:cNvSpPr/>
          <p:nvPr/>
        </p:nvSpPr>
        <p:spPr>
          <a:xfrm>
            <a:off x="5505450" y="4495800"/>
            <a:ext cx="4343400" cy="10858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2257538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12192000" cy="6863417"/>
          </a:xfrm>
          <a:prstGeom prst="rect">
            <a:avLst/>
          </a:prstGeom>
          <a:solidFill>
            <a:srgbClr val="0099FF"/>
          </a:solidFill>
          <a:ln>
            <a:solidFill>
              <a:srgbClr val="0070C0"/>
            </a:solidFill>
          </a:ln>
        </p:spPr>
        <p:txBody>
          <a:bodyPr wrap="square" rtlCol="0">
            <a:spAutoFit/>
          </a:bodyPr>
          <a:lstStyle/>
          <a:p>
            <a:pPr algn="ctr"/>
            <a:endParaRPr lang="en-US" sz="3600" dirty="0">
              <a:solidFill>
                <a:schemeClr val="bg1"/>
              </a:solidFill>
              <a:latin typeface="+mn-lt"/>
            </a:endParaRPr>
          </a:p>
          <a:p>
            <a:pPr algn="ctr"/>
            <a:endParaRPr lang="en-US" sz="3600" dirty="0">
              <a:solidFill>
                <a:schemeClr val="bg1"/>
              </a:solidFill>
            </a:endParaRPr>
          </a:p>
          <a:p>
            <a:pPr algn="ctr"/>
            <a:endParaRPr lang="en-US" sz="3600" dirty="0">
              <a:solidFill>
                <a:schemeClr val="bg1"/>
              </a:solidFill>
              <a:latin typeface="+mn-lt"/>
            </a:endParaRPr>
          </a:p>
          <a:p>
            <a:pPr algn="ctr"/>
            <a:endParaRPr lang="en-US" sz="3600" dirty="0">
              <a:solidFill>
                <a:schemeClr val="bg1"/>
              </a:solidFill>
            </a:endParaRPr>
          </a:p>
          <a:p>
            <a:pPr algn="ctr"/>
            <a:endParaRPr lang="en-US" sz="3600" dirty="0">
              <a:solidFill>
                <a:schemeClr val="bg1"/>
              </a:solidFill>
              <a:latin typeface="+mn-lt"/>
            </a:endParaRPr>
          </a:p>
          <a:p>
            <a:pPr algn="ctr"/>
            <a:r>
              <a:rPr lang="el-GR" sz="4800" b="1" dirty="0">
                <a:solidFill>
                  <a:schemeClr val="bg1"/>
                </a:solidFill>
              </a:rPr>
              <a:t>Δ</a:t>
            </a:r>
            <a:r>
              <a:rPr lang="en-US" sz="4800" b="1" i="1" dirty="0" err="1">
                <a:solidFill>
                  <a:schemeClr val="bg1"/>
                </a:solidFill>
              </a:rPr>
              <a:t>T</a:t>
            </a:r>
            <a:r>
              <a:rPr lang="en-US" sz="4800" b="1" i="1" baseline="-25000" dirty="0" err="1">
                <a:solidFill>
                  <a:schemeClr val="bg1"/>
                </a:solidFill>
              </a:rPr>
              <a:t>global</a:t>
            </a:r>
            <a:r>
              <a:rPr lang="en-US" sz="4800" b="1" i="1" baseline="-25000" dirty="0">
                <a:solidFill>
                  <a:schemeClr val="bg1"/>
                </a:solidFill>
              </a:rPr>
              <a:t>  </a:t>
            </a:r>
            <a:r>
              <a:rPr lang="en-US" sz="4800" b="1" i="1" dirty="0">
                <a:solidFill>
                  <a:schemeClr val="bg1"/>
                </a:solidFill>
              </a:rPr>
              <a:t>&lt; </a:t>
            </a:r>
            <a:r>
              <a:rPr lang="en-US" sz="4800" b="1" dirty="0">
                <a:solidFill>
                  <a:schemeClr val="bg1"/>
                </a:solidFill>
              </a:rPr>
              <a:t>1.5</a:t>
            </a:r>
            <a:r>
              <a:rPr lang="en-US" sz="4800" b="1" baseline="30000" dirty="0">
                <a:solidFill>
                  <a:schemeClr val="bg1"/>
                </a:solidFill>
              </a:rPr>
              <a:t>o</a:t>
            </a:r>
            <a:r>
              <a:rPr lang="en-US" sz="4800" b="1" dirty="0">
                <a:solidFill>
                  <a:schemeClr val="bg1"/>
                </a:solidFill>
              </a:rPr>
              <a:t>C still possible?</a:t>
            </a:r>
            <a:endParaRPr lang="en-US" sz="4800" b="1" dirty="0">
              <a:solidFill>
                <a:schemeClr val="bg1"/>
              </a:solidFill>
              <a:latin typeface="+mn-lt"/>
            </a:endParaRPr>
          </a:p>
          <a:p>
            <a:endParaRPr lang="en-US" sz="1600" b="1" dirty="0">
              <a:solidFill>
                <a:schemeClr val="bg1"/>
              </a:solidFill>
              <a:latin typeface="+mn-lt"/>
            </a:endParaRPr>
          </a:p>
          <a:p>
            <a:endParaRPr lang="en-US" sz="2800" dirty="0">
              <a:solidFill>
                <a:schemeClr val="bg1"/>
              </a:solidFill>
            </a:endParaRPr>
          </a:p>
          <a:p>
            <a:r>
              <a:rPr lang="en-US" sz="2800" dirty="0">
                <a:solidFill>
                  <a:schemeClr val="bg1"/>
                </a:solidFill>
                <a:latin typeface="+mn-lt"/>
              </a:rPr>
              <a:t>  </a:t>
            </a:r>
          </a:p>
          <a:p>
            <a:endParaRPr lang="en-US" sz="2800" dirty="0">
              <a:solidFill>
                <a:schemeClr val="bg1"/>
              </a:solidFill>
            </a:endParaRPr>
          </a:p>
          <a:p>
            <a:endParaRPr lang="en-US" sz="2800" dirty="0">
              <a:solidFill>
                <a:schemeClr val="bg1"/>
              </a:solidFill>
              <a:latin typeface="+mn-lt"/>
            </a:endParaRPr>
          </a:p>
          <a:p>
            <a:endParaRPr lang="en-US" sz="2800" dirty="0">
              <a:solidFill>
                <a:schemeClr val="bg1"/>
              </a:solidFill>
            </a:endParaRPr>
          </a:p>
          <a:p>
            <a:endParaRPr lang="en-US" sz="2800" dirty="0">
              <a:solidFill>
                <a:schemeClr val="bg1"/>
              </a:solidFill>
              <a:latin typeface="+mn-lt"/>
            </a:endParaRPr>
          </a:p>
          <a:p>
            <a:r>
              <a:rPr lang="en-US" sz="2800" dirty="0">
                <a:solidFill>
                  <a:schemeClr val="bg1"/>
                </a:solidFill>
                <a:latin typeface="+mn-lt"/>
              </a:rPr>
              <a:t> </a:t>
            </a:r>
          </a:p>
        </p:txBody>
      </p:sp>
    </p:spTree>
    <p:extLst>
      <p:ext uri="{BB962C8B-B14F-4D97-AF65-F5344CB8AC3E}">
        <p14:creationId xmlns:p14="http://schemas.microsoft.com/office/powerpoint/2010/main" val="13852551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D64842B-23F2-4729-A15B-768F76DB78CD}"/>
              </a:ext>
            </a:extLst>
          </p:cNvPr>
          <p:cNvSpPr>
            <a:spLocks noGrp="1"/>
          </p:cNvSpPr>
          <p:nvPr>
            <p:ph type="sldNum" sz="quarter" idx="12"/>
          </p:nvPr>
        </p:nvSpPr>
        <p:spPr/>
        <p:txBody>
          <a:bodyPr/>
          <a:lstStyle/>
          <a:p>
            <a:fld id="{10A0A6AF-03C5-477E-939A-E28F7E7F05EA}" type="slidenum">
              <a:rPr lang="nl-NL" smtClean="0"/>
              <a:pPr/>
              <a:t>35</a:t>
            </a:fld>
            <a:endParaRPr lang="nl-NL" dirty="0"/>
          </a:p>
        </p:txBody>
      </p:sp>
      <p:pic>
        <p:nvPicPr>
          <p:cNvPr id="6" name="Picture 5">
            <a:extLst>
              <a:ext uri="{FF2B5EF4-FFF2-40B4-BE49-F238E27FC236}">
                <a16:creationId xmlns:a16="http://schemas.microsoft.com/office/drawing/2014/main" id="{C3EDF373-8F7C-42D4-9CD9-F4D2AAB89DDD}"/>
              </a:ext>
            </a:extLst>
          </p:cNvPr>
          <p:cNvPicPr>
            <a:picLocks noChangeAspect="1"/>
          </p:cNvPicPr>
          <p:nvPr/>
        </p:nvPicPr>
        <p:blipFill>
          <a:blip r:embed="rId2"/>
          <a:stretch>
            <a:fillRect/>
          </a:stretch>
        </p:blipFill>
        <p:spPr>
          <a:xfrm>
            <a:off x="349401" y="185921"/>
            <a:ext cx="4983627" cy="6443479"/>
          </a:xfrm>
          <a:prstGeom prst="rect">
            <a:avLst/>
          </a:prstGeom>
        </p:spPr>
      </p:pic>
      <p:pic>
        <p:nvPicPr>
          <p:cNvPr id="8" name="Picture 7">
            <a:extLst>
              <a:ext uri="{FF2B5EF4-FFF2-40B4-BE49-F238E27FC236}">
                <a16:creationId xmlns:a16="http://schemas.microsoft.com/office/drawing/2014/main" id="{A63ACB7F-3285-475D-A348-E1174D2854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3779" y="314512"/>
            <a:ext cx="5781294" cy="2890647"/>
          </a:xfrm>
          <a:prstGeom prst="rect">
            <a:avLst/>
          </a:prstGeom>
        </p:spPr>
      </p:pic>
      <p:pic>
        <p:nvPicPr>
          <p:cNvPr id="4" name="Picture 3">
            <a:extLst>
              <a:ext uri="{FF2B5EF4-FFF2-40B4-BE49-F238E27FC236}">
                <a16:creationId xmlns:a16="http://schemas.microsoft.com/office/drawing/2014/main" id="{8B902ABB-C523-43B4-A653-3E8658D114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3778" y="3428999"/>
            <a:ext cx="5801215" cy="3035969"/>
          </a:xfrm>
          <a:prstGeom prst="rect">
            <a:avLst/>
          </a:prstGeom>
        </p:spPr>
      </p:pic>
    </p:spTree>
    <p:extLst>
      <p:ext uri="{BB962C8B-B14F-4D97-AF65-F5344CB8AC3E}">
        <p14:creationId xmlns:p14="http://schemas.microsoft.com/office/powerpoint/2010/main" val="10354341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1070E53-C854-44CD-9430-D84AE6C87C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408" y="9144"/>
            <a:ext cx="7306056" cy="7306056"/>
          </a:xfrm>
          <a:prstGeom prst="rect">
            <a:avLst/>
          </a:prstGeom>
        </p:spPr>
      </p:pic>
      <p:sp>
        <p:nvSpPr>
          <p:cNvPr id="13" name="Speech Bubble: Rectangle with Corners Rounded 12">
            <a:extLst>
              <a:ext uri="{FF2B5EF4-FFF2-40B4-BE49-F238E27FC236}">
                <a16:creationId xmlns:a16="http://schemas.microsoft.com/office/drawing/2014/main" id="{5D8B40E2-F20E-4E7B-9804-83828AA494D2}"/>
              </a:ext>
            </a:extLst>
          </p:cNvPr>
          <p:cNvSpPr/>
          <p:nvPr/>
        </p:nvSpPr>
        <p:spPr>
          <a:xfrm>
            <a:off x="7996844" y="2692676"/>
            <a:ext cx="3690851" cy="2926728"/>
          </a:xfrm>
          <a:prstGeom prst="wedgeRoundRectCallout">
            <a:avLst>
              <a:gd name="adj1" fmla="val -101745"/>
              <a:gd name="adj2" fmla="val 49427"/>
              <a:gd name="adj3" fmla="val 16667"/>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extBox 13">
            <a:extLst>
              <a:ext uri="{FF2B5EF4-FFF2-40B4-BE49-F238E27FC236}">
                <a16:creationId xmlns:a16="http://schemas.microsoft.com/office/drawing/2014/main" id="{A4C93EFF-4B59-402A-A3DB-99C8E1865E85}"/>
              </a:ext>
            </a:extLst>
          </p:cNvPr>
          <p:cNvSpPr txBox="1"/>
          <p:nvPr/>
        </p:nvSpPr>
        <p:spPr>
          <a:xfrm>
            <a:off x="8146471" y="2692676"/>
            <a:ext cx="3690851" cy="2787623"/>
          </a:xfrm>
          <a:prstGeom prst="rect">
            <a:avLst/>
          </a:prstGeom>
          <a:noFill/>
        </p:spPr>
        <p:txBody>
          <a:bodyPr wrap="square" rtlCol="0">
            <a:spAutoFit/>
          </a:bodyPr>
          <a:lstStyle/>
          <a:p>
            <a:pPr>
              <a:lnSpc>
                <a:spcPct val="150000"/>
              </a:lnSpc>
            </a:pPr>
            <a:r>
              <a:rPr lang="en-US" sz="2400" dirty="0">
                <a:solidFill>
                  <a:schemeClr val="bg1"/>
                </a:solidFill>
              </a:rPr>
              <a:t>Negative emissions, i.e. extracting CO</a:t>
            </a:r>
            <a:r>
              <a:rPr lang="en-US" sz="2400" baseline="-25000" dirty="0">
                <a:solidFill>
                  <a:schemeClr val="bg1"/>
                </a:solidFill>
              </a:rPr>
              <a:t>2</a:t>
            </a:r>
            <a:r>
              <a:rPr lang="en-US" sz="2400" dirty="0">
                <a:solidFill>
                  <a:schemeClr val="bg1"/>
                </a:solidFill>
              </a:rPr>
              <a:t> actively from the atmosphere. Needed: up to 1000 </a:t>
            </a:r>
            <a:r>
              <a:rPr lang="en-US" sz="2400" dirty="0" err="1">
                <a:solidFill>
                  <a:schemeClr val="bg1"/>
                </a:solidFill>
              </a:rPr>
              <a:t>Gton</a:t>
            </a:r>
            <a:r>
              <a:rPr lang="en-US" sz="2400" dirty="0">
                <a:solidFill>
                  <a:schemeClr val="bg1"/>
                </a:solidFill>
              </a:rPr>
              <a:t> CO</a:t>
            </a:r>
            <a:r>
              <a:rPr lang="en-US" sz="2400" baseline="-25000" dirty="0">
                <a:solidFill>
                  <a:schemeClr val="bg1"/>
                </a:solidFill>
              </a:rPr>
              <a:t>2</a:t>
            </a:r>
            <a:endParaRPr lang="nl-NL" sz="2400" baseline="-25000" dirty="0">
              <a:solidFill>
                <a:schemeClr val="bg1"/>
              </a:solidFill>
            </a:endParaRPr>
          </a:p>
        </p:txBody>
      </p:sp>
    </p:spTree>
    <p:extLst>
      <p:ext uri="{BB962C8B-B14F-4D97-AF65-F5344CB8AC3E}">
        <p14:creationId xmlns:p14="http://schemas.microsoft.com/office/powerpoint/2010/main" val="24343569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12192000" cy="7540526"/>
          </a:xfrm>
          <a:prstGeom prst="rect">
            <a:avLst/>
          </a:prstGeom>
          <a:solidFill>
            <a:srgbClr val="0099FF"/>
          </a:solidFill>
          <a:ln>
            <a:solidFill>
              <a:srgbClr val="0070C0"/>
            </a:solidFill>
          </a:ln>
        </p:spPr>
        <p:txBody>
          <a:bodyPr wrap="square" rtlCol="0">
            <a:spAutoFit/>
          </a:bodyPr>
          <a:lstStyle/>
          <a:p>
            <a:pPr algn="ctr"/>
            <a:endParaRPr lang="en-US" sz="3600" dirty="0">
              <a:solidFill>
                <a:schemeClr val="bg1"/>
              </a:solidFill>
              <a:latin typeface="+mn-lt"/>
            </a:endParaRPr>
          </a:p>
          <a:p>
            <a:pPr algn="ctr"/>
            <a:endParaRPr lang="en-US" sz="3600" dirty="0">
              <a:solidFill>
                <a:schemeClr val="bg1"/>
              </a:solidFill>
            </a:endParaRPr>
          </a:p>
          <a:p>
            <a:pPr algn="ctr"/>
            <a:endParaRPr lang="en-US" sz="3600" dirty="0">
              <a:solidFill>
                <a:schemeClr val="bg1"/>
              </a:solidFill>
              <a:latin typeface="+mn-lt"/>
            </a:endParaRPr>
          </a:p>
          <a:p>
            <a:pPr algn="ctr"/>
            <a:endParaRPr lang="en-US" sz="3600" dirty="0">
              <a:solidFill>
                <a:schemeClr val="bg1"/>
              </a:solidFill>
            </a:endParaRPr>
          </a:p>
          <a:p>
            <a:pPr algn="ctr"/>
            <a:endParaRPr lang="en-US" sz="3600" dirty="0">
              <a:solidFill>
                <a:schemeClr val="bg1"/>
              </a:solidFill>
              <a:latin typeface="+mn-lt"/>
            </a:endParaRPr>
          </a:p>
          <a:p>
            <a:pPr algn="ctr"/>
            <a:r>
              <a:rPr lang="en-US" sz="3600" dirty="0">
                <a:solidFill>
                  <a:schemeClr val="bg1"/>
                </a:solidFill>
              </a:rPr>
              <a:t>  </a:t>
            </a:r>
            <a:r>
              <a:rPr lang="en-US" sz="4800" b="1" dirty="0">
                <a:solidFill>
                  <a:schemeClr val="bg1"/>
                </a:solidFill>
              </a:rPr>
              <a:t>4. First lessons from</a:t>
            </a:r>
          </a:p>
          <a:p>
            <a:pPr algn="ctr">
              <a:lnSpc>
                <a:spcPct val="150000"/>
              </a:lnSpc>
            </a:pPr>
            <a:r>
              <a:rPr lang="en-US" sz="4800" b="1" dirty="0">
                <a:solidFill>
                  <a:schemeClr val="bg1"/>
                </a:solidFill>
              </a:rPr>
              <a:t> the COVID-19 crisis</a:t>
            </a:r>
          </a:p>
          <a:p>
            <a:endParaRPr lang="en-US" sz="1600" b="1" dirty="0">
              <a:solidFill>
                <a:schemeClr val="bg1"/>
              </a:solidFill>
              <a:latin typeface="+mn-lt"/>
            </a:endParaRPr>
          </a:p>
          <a:p>
            <a:endParaRPr lang="en-US" sz="2800" dirty="0">
              <a:solidFill>
                <a:schemeClr val="bg1"/>
              </a:solidFill>
            </a:endParaRPr>
          </a:p>
          <a:p>
            <a:r>
              <a:rPr lang="en-US" sz="2800" dirty="0">
                <a:solidFill>
                  <a:schemeClr val="bg1"/>
                </a:solidFill>
                <a:latin typeface="+mn-lt"/>
              </a:rPr>
              <a:t>  </a:t>
            </a:r>
          </a:p>
          <a:p>
            <a:endParaRPr lang="en-US" sz="2800" dirty="0">
              <a:solidFill>
                <a:schemeClr val="bg1"/>
              </a:solidFill>
            </a:endParaRPr>
          </a:p>
          <a:p>
            <a:endParaRPr lang="en-US" sz="2800" dirty="0">
              <a:solidFill>
                <a:schemeClr val="bg1"/>
              </a:solidFill>
              <a:latin typeface="+mn-lt"/>
            </a:endParaRPr>
          </a:p>
          <a:p>
            <a:endParaRPr lang="en-US" sz="2800" dirty="0">
              <a:solidFill>
                <a:schemeClr val="bg1"/>
              </a:solidFill>
              <a:latin typeface="+mn-lt"/>
            </a:endParaRPr>
          </a:p>
          <a:p>
            <a:r>
              <a:rPr lang="en-US" sz="2800" dirty="0">
                <a:solidFill>
                  <a:schemeClr val="bg1"/>
                </a:solidFill>
                <a:latin typeface="+mn-lt"/>
              </a:rPr>
              <a:t> </a:t>
            </a:r>
          </a:p>
        </p:txBody>
      </p:sp>
    </p:spTree>
    <p:extLst>
      <p:ext uri="{BB962C8B-B14F-4D97-AF65-F5344CB8AC3E}">
        <p14:creationId xmlns:p14="http://schemas.microsoft.com/office/powerpoint/2010/main" val="3391586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p:cNvSpPr txBox="1">
            <a:spLocks/>
          </p:cNvSpPr>
          <p:nvPr/>
        </p:nvSpPr>
        <p:spPr>
          <a:xfrm>
            <a:off x="170498" y="0"/>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solidFill>
                  <a:srgbClr val="017BC6"/>
                </a:solidFill>
              </a:rPr>
              <a:t>First COVID-19 lessons</a:t>
            </a:r>
            <a:endParaRPr lang="nl-NL" dirty="0">
              <a:solidFill>
                <a:srgbClr val="017BC6"/>
              </a:solidFill>
            </a:endParaRPr>
          </a:p>
        </p:txBody>
      </p:sp>
      <p:sp>
        <p:nvSpPr>
          <p:cNvPr id="8" name="Espace réservé du contenu 2"/>
          <p:cNvSpPr txBox="1">
            <a:spLocks/>
          </p:cNvSpPr>
          <p:nvPr/>
        </p:nvSpPr>
        <p:spPr>
          <a:xfrm>
            <a:off x="345177" y="1087646"/>
            <a:ext cx="11331007" cy="5668756"/>
          </a:xfrm>
          <a:prstGeom prst="rect">
            <a:avLst/>
          </a:prstGeom>
        </p:spPr>
        <p:txBody>
          <a:bodyPr>
            <a:noAutofit/>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514350" indent="-514350">
              <a:lnSpc>
                <a:spcPct val="150000"/>
              </a:lnSpc>
              <a:buClrTx/>
              <a:buSzPct val="100000"/>
              <a:buAutoNum type="arabicPeriod"/>
            </a:pPr>
            <a:r>
              <a:rPr lang="fr-FR" sz="2800" dirty="0" err="1"/>
              <a:t>Mankind</a:t>
            </a:r>
            <a:r>
              <a:rPr lang="fr-FR" sz="2800" dirty="0"/>
              <a:t> has an </a:t>
            </a:r>
            <a:r>
              <a:rPr lang="fr-FR" sz="2800" dirty="0" err="1"/>
              <a:t>unambiguous</a:t>
            </a:r>
            <a:r>
              <a:rPr lang="fr-FR" sz="2800" dirty="0"/>
              <a:t> influence on the </a:t>
            </a:r>
            <a:r>
              <a:rPr lang="fr-FR" sz="2800" dirty="0" err="1"/>
              <a:t>atmosphere</a:t>
            </a:r>
            <a:endParaRPr lang="fr-FR" sz="1000" dirty="0"/>
          </a:p>
          <a:p>
            <a:pPr marL="514350" indent="-514350">
              <a:lnSpc>
                <a:spcPct val="150000"/>
              </a:lnSpc>
              <a:buClrTx/>
              <a:buSzPct val="100000"/>
              <a:buAutoNum type="arabicPeriod"/>
            </a:pPr>
            <a:r>
              <a:rPr lang="fr-FR" sz="2800" dirty="0"/>
              <a:t>In case of emergency all countries are able to </a:t>
            </a:r>
            <a:r>
              <a:rPr lang="fr-FR" sz="2800" dirty="0" err="1"/>
              <a:t>act</a:t>
            </a:r>
            <a:r>
              <a:rPr lang="fr-FR" sz="2800" dirty="0"/>
              <a:t> </a:t>
            </a:r>
            <a:r>
              <a:rPr lang="fr-FR" sz="2800" dirty="0" err="1"/>
              <a:t>similarly</a:t>
            </a:r>
            <a:endParaRPr lang="fr-FR" sz="2800" dirty="0"/>
          </a:p>
          <a:p>
            <a:pPr marL="514350" indent="-514350">
              <a:lnSpc>
                <a:spcPct val="150000"/>
              </a:lnSpc>
              <a:buClrTx/>
              <a:buSzPct val="100000"/>
              <a:buAutoNum type="arabicPeriod"/>
            </a:pPr>
            <a:r>
              <a:rPr lang="fr-FR" sz="2800" dirty="0"/>
              <a:t>The </a:t>
            </a:r>
            <a:r>
              <a:rPr lang="fr-FR" sz="2800" dirty="0" err="1"/>
              <a:t>reduction</a:t>
            </a:r>
            <a:r>
              <a:rPr lang="fr-FR" sz="2800" dirty="0"/>
              <a:t> in CO2 </a:t>
            </a:r>
            <a:r>
              <a:rPr lang="fr-FR" sz="2800" dirty="0" err="1"/>
              <a:t>emissions</a:t>
            </a:r>
            <a:r>
              <a:rPr lang="fr-FR" sz="2800" dirty="0"/>
              <a:t> due to the </a:t>
            </a:r>
            <a:r>
              <a:rPr lang="fr-FR" sz="2800" dirty="0" err="1"/>
              <a:t>pandemic</a:t>
            </a:r>
            <a:r>
              <a:rPr lang="fr-FR" sz="2800" dirty="0"/>
              <a:t> </a:t>
            </a:r>
            <a:r>
              <a:rPr lang="fr-FR" sz="2800" dirty="0" err="1"/>
              <a:t>is</a:t>
            </a:r>
            <a:r>
              <a:rPr lang="fr-FR" sz="2800" dirty="0"/>
              <a:t> </a:t>
            </a:r>
            <a:r>
              <a:rPr lang="fr-FR" sz="2800" dirty="0" err="1"/>
              <a:t>estimated</a:t>
            </a:r>
            <a:r>
              <a:rPr lang="fr-FR" sz="2800" dirty="0"/>
              <a:t> to </a:t>
            </a:r>
            <a:r>
              <a:rPr lang="fr-FR" sz="2800" dirty="0" err="1"/>
              <a:t>be</a:t>
            </a:r>
            <a:r>
              <a:rPr lang="fr-FR" sz="2800" dirty="0"/>
              <a:t> 8% of the 2019 </a:t>
            </a:r>
            <a:r>
              <a:rPr lang="fr-FR" sz="2800" dirty="0" err="1"/>
              <a:t>emissions</a:t>
            </a:r>
            <a:endParaRPr lang="fr-FR" sz="2800" dirty="0"/>
          </a:p>
          <a:p>
            <a:pPr marL="514350" indent="-514350">
              <a:lnSpc>
                <a:spcPct val="150000"/>
              </a:lnSpc>
              <a:buClrTx/>
              <a:buSzPct val="100000"/>
              <a:buAutoNum type="arabicPeriod"/>
            </a:pPr>
            <a:r>
              <a:rPr lang="fr-FR" sz="2800" dirty="0" err="1"/>
              <a:t>Fighting</a:t>
            </a:r>
            <a:r>
              <a:rPr lang="fr-FR" sz="2800" dirty="0"/>
              <a:t> COVID-19 </a:t>
            </a:r>
            <a:r>
              <a:rPr lang="fr-FR" sz="2800" dirty="0" err="1"/>
              <a:t>helps</a:t>
            </a:r>
            <a:r>
              <a:rPr lang="fr-FR" sz="2800" dirty="0"/>
              <a:t> </a:t>
            </a:r>
            <a:r>
              <a:rPr lang="fr-FR" sz="2800" dirty="0" err="1"/>
              <a:t>against</a:t>
            </a:r>
            <a:r>
              <a:rPr lang="fr-FR" sz="2800" dirty="0"/>
              <a:t> </a:t>
            </a:r>
            <a:r>
              <a:rPr lang="fr-FR" sz="2800" dirty="0" err="1"/>
              <a:t>climate</a:t>
            </a:r>
            <a:r>
              <a:rPr lang="fr-FR" sz="2800" dirty="0"/>
              <a:t> change:</a:t>
            </a:r>
          </a:p>
          <a:p>
            <a:pPr lvl="1">
              <a:lnSpc>
                <a:spcPct val="100000"/>
              </a:lnSpc>
              <a:buClrTx/>
              <a:buSzPct val="100000"/>
            </a:pPr>
            <a:r>
              <a:rPr lang="fr-FR" sz="2400" dirty="0" err="1"/>
              <a:t>Less</a:t>
            </a:r>
            <a:r>
              <a:rPr lang="fr-FR" sz="2400" dirty="0"/>
              <a:t> </a:t>
            </a:r>
            <a:r>
              <a:rPr lang="fr-FR" sz="2400" dirty="0" err="1"/>
              <a:t>travel</a:t>
            </a:r>
            <a:r>
              <a:rPr lang="fr-FR" sz="2400" dirty="0"/>
              <a:t> -&gt; </a:t>
            </a:r>
            <a:r>
              <a:rPr lang="fr-FR" sz="2400" dirty="0" err="1"/>
              <a:t>less</a:t>
            </a:r>
            <a:r>
              <a:rPr lang="fr-FR" sz="2400" dirty="0"/>
              <a:t> CO2 </a:t>
            </a:r>
            <a:r>
              <a:rPr lang="fr-FR" sz="2400" dirty="0" err="1"/>
              <a:t>emissions</a:t>
            </a:r>
            <a:endParaRPr lang="fr-FR" sz="2400" dirty="0"/>
          </a:p>
          <a:p>
            <a:pPr lvl="1">
              <a:lnSpc>
                <a:spcPct val="100000"/>
              </a:lnSpc>
              <a:buClrTx/>
              <a:buSzPct val="100000"/>
            </a:pPr>
            <a:r>
              <a:rPr lang="fr-FR" sz="2400" dirty="0"/>
              <a:t>More </a:t>
            </a:r>
            <a:r>
              <a:rPr lang="fr-FR" sz="2400" dirty="0" err="1"/>
              <a:t>tele-working</a:t>
            </a:r>
            <a:r>
              <a:rPr lang="fr-FR" sz="2400" dirty="0"/>
              <a:t> -&gt; </a:t>
            </a:r>
            <a:r>
              <a:rPr lang="fr-FR" sz="2400" dirty="0" err="1"/>
              <a:t>smaller</a:t>
            </a:r>
            <a:r>
              <a:rPr lang="fr-FR" sz="2400" dirty="0"/>
              <a:t> offices -&gt; </a:t>
            </a:r>
            <a:r>
              <a:rPr lang="fr-FR" sz="2400" dirty="0" err="1"/>
              <a:t>less</a:t>
            </a:r>
            <a:r>
              <a:rPr lang="fr-FR" sz="2400" dirty="0"/>
              <a:t> </a:t>
            </a:r>
            <a:r>
              <a:rPr lang="fr-FR" sz="2400" dirty="0" err="1"/>
              <a:t>heating</a:t>
            </a:r>
            <a:r>
              <a:rPr lang="fr-FR" sz="2400" dirty="0"/>
              <a:t> &amp; CO2</a:t>
            </a:r>
            <a:endParaRPr lang="fr-FR" sz="600" dirty="0"/>
          </a:p>
          <a:p>
            <a:pPr lvl="1">
              <a:lnSpc>
                <a:spcPct val="100000"/>
              </a:lnSpc>
              <a:buClrTx/>
              <a:buSzPct val="100000"/>
            </a:pPr>
            <a:r>
              <a:rPr lang="fr-FR" sz="2400" dirty="0" err="1"/>
              <a:t>Reduce</a:t>
            </a:r>
            <a:r>
              <a:rPr lang="fr-FR" sz="2400" dirty="0"/>
              <a:t> </a:t>
            </a:r>
            <a:r>
              <a:rPr lang="fr-FR" sz="2400" dirty="0" err="1"/>
              <a:t>risks</a:t>
            </a:r>
            <a:r>
              <a:rPr lang="fr-FR" sz="2400" dirty="0"/>
              <a:t> </a:t>
            </a:r>
            <a:r>
              <a:rPr lang="fr-FR" sz="2400" dirty="0" err="1"/>
              <a:t>associated</a:t>
            </a:r>
            <a:r>
              <a:rPr lang="fr-FR" sz="2400" dirty="0"/>
              <a:t> </a:t>
            </a:r>
            <a:r>
              <a:rPr lang="fr-FR" sz="2400" dirty="0" err="1"/>
              <a:t>with</a:t>
            </a:r>
            <a:r>
              <a:rPr lang="fr-FR" sz="2400" dirty="0"/>
              <a:t> </a:t>
            </a:r>
            <a:r>
              <a:rPr lang="fr-FR" sz="2400" dirty="0" err="1"/>
              <a:t>bio-industry</a:t>
            </a:r>
            <a:r>
              <a:rPr lang="fr-FR" sz="2400" dirty="0"/>
              <a:t> -&gt; </a:t>
            </a:r>
            <a:r>
              <a:rPr lang="fr-FR" sz="2400" dirty="0" err="1"/>
              <a:t>less</a:t>
            </a:r>
            <a:r>
              <a:rPr lang="fr-FR" sz="2400" dirty="0"/>
              <a:t> </a:t>
            </a:r>
            <a:r>
              <a:rPr lang="fr-FR" sz="2400" dirty="0" err="1"/>
              <a:t>emissions</a:t>
            </a:r>
            <a:endParaRPr lang="fr-FR" sz="2400" dirty="0"/>
          </a:p>
        </p:txBody>
      </p:sp>
    </p:spTree>
    <p:extLst>
      <p:ext uri="{BB962C8B-B14F-4D97-AF65-F5344CB8AC3E}">
        <p14:creationId xmlns:p14="http://schemas.microsoft.com/office/powerpoint/2010/main" val="35910116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12192000" cy="6960945"/>
          </a:xfrm>
          <a:prstGeom prst="rect">
            <a:avLst/>
          </a:prstGeom>
          <a:solidFill>
            <a:srgbClr val="0099FF"/>
          </a:solidFill>
          <a:ln>
            <a:solidFill>
              <a:srgbClr val="0070C0"/>
            </a:solidFill>
          </a:ln>
        </p:spPr>
        <p:txBody>
          <a:bodyPr wrap="square" rtlCol="0">
            <a:spAutoFit/>
          </a:bodyPr>
          <a:lstStyle/>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r>
              <a:rPr lang="en-US" sz="4800" b="1" dirty="0">
                <a:solidFill>
                  <a:srgbClr val="FFFFFF"/>
                </a:solidFill>
              </a:rPr>
              <a:t>In conclusion</a:t>
            </a:r>
          </a:p>
          <a:p>
            <a:pPr algn="ctr"/>
            <a:endParaRPr lang="en-US" sz="2800" dirty="0">
              <a:solidFill>
                <a:srgbClr val="FFFFFF"/>
              </a:solidFill>
            </a:endParaRPr>
          </a:p>
          <a:p>
            <a:r>
              <a:rPr lang="en-US" sz="2800" dirty="0">
                <a:solidFill>
                  <a:srgbClr val="FFFFFF"/>
                </a:solidFill>
              </a:rPr>
              <a:t> </a:t>
            </a:r>
          </a:p>
          <a:p>
            <a:pPr>
              <a:lnSpc>
                <a:spcPct val="150000"/>
              </a:lnSpc>
            </a:pPr>
            <a:r>
              <a:rPr lang="en-US" sz="2800" dirty="0">
                <a:solidFill>
                  <a:srgbClr val="FFFFFF"/>
                </a:solidFill>
              </a:rPr>
              <a:t> </a:t>
            </a:r>
          </a:p>
          <a:p>
            <a:pPr>
              <a:lnSpc>
                <a:spcPct val="150000"/>
              </a:lnSpc>
            </a:pPr>
            <a:endParaRPr lang="en-US" sz="2800" dirty="0">
              <a:solidFill>
                <a:srgbClr val="FFFFFF"/>
              </a:solidFill>
            </a:endParaRPr>
          </a:p>
          <a:p>
            <a:pPr>
              <a:lnSpc>
                <a:spcPct val="150000"/>
              </a:lnSpc>
            </a:pPr>
            <a:endParaRPr lang="en-US" sz="2800" dirty="0">
              <a:solidFill>
                <a:srgbClr val="FFFFFF"/>
              </a:solidFill>
            </a:endParaRPr>
          </a:p>
          <a:p>
            <a:pPr>
              <a:lnSpc>
                <a:spcPct val="150000"/>
              </a:lnSpc>
            </a:pPr>
            <a:endParaRPr lang="en-US" sz="2800" dirty="0">
              <a:solidFill>
                <a:srgbClr val="FFFFFF"/>
              </a:solidFill>
            </a:endParaRPr>
          </a:p>
        </p:txBody>
      </p:sp>
    </p:spTree>
    <p:extLst>
      <p:ext uri="{BB962C8B-B14F-4D97-AF65-F5344CB8AC3E}">
        <p14:creationId xmlns:p14="http://schemas.microsoft.com/office/powerpoint/2010/main" val="4102251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61E7E33-FF54-41EB-9D05-F31B76225E8C}"/>
              </a:ext>
            </a:extLst>
          </p:cNvPr>
          <p:cNvSpPr>
            <a:spLocks noGrp="1"/>
          </p:cNvSpPr>
          <p:nvPr>
            <p:ph type="title"/>
          </p:nvPr>
        </p:nvSpPr>
        <p:spPr>
          <a:xfrm>
            <a:off x="378069" y="1775"/>
            <a:ext cx="10923588" cy="948047"/>
          </a:xfrm>
        </p:spPr>
        <p:txBody>
          <a:bodyPr/>
          <a:lstStyle/>
          <a:p>
            <a:r>
              <a:rPr lang="en-US" dirty="0"/>
              <a:t>Climate change</a:t>
            </a:r>
            <a:endParaRPr lang="nl-NL" dirty="0"/>
          </a:p>
        </p:txBody>
      </p:sp>
      <p:pic>
        <p:nvPicPr>
          <p:cNvPr id="10" name="Picture 9">
            <a:extLst>
              <a:ext uri="{FF2B5EF4-FFF2-40B4-BE49-F238E27FC236}">
                <a16:creationId xmlns:a16="http://schemas.microsoft.com/office/drawing/2014/main" id="{BA937B85-5F93-4084-BF66-558DBF12F4D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5" t="1945" r="1493" b="2099"/>
          <a:stretch/>
        </p:blipFill>
        <p:spPr>
          <a:xfrm>
            <a:off x="1303866" y="1151466"/>
            <a:ext cx="9753601" cy="5418667"/>
          </a:xfrm>
          <a:prstGeom prst="rect">
            <a:avLst/>
          </a:prstGeom>
        </p:spPr>
      </p:pic>
      <p:sp>
        <p:nvSpPr>
          <p:cNvPr id="11" name="Rectangle 10">
            <a:extLst>
              <a:ext uri="{FF2B5EF4-FFF2-40B4-BE49-F238E27FC236}">
                <a16:creationId xmlns:a16="http://schemas.microsoft.com/office/drawing/2014/main" id="{C0BA26B5-C08A-4124-B4E5-11DBF9DA95BB}"/>
              </a:ext>
            </a:extLst>
          </p:cNvPr>
          <p:cNvSpPr/>
          <p:nvPr/>
        </p:nvSpPr>
        <p:spPr>
          <a:xfrm>
            <a:off x="2218266" y="1871183"/>
            <a:ext cx="8568267" cy="39272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13" name="Straight Connector 12">
            <a:extLst>
              <a:ext uri="{FF2B5EF4-FFF2-40B4-BE49-F238E27FC236}">
                <a16:creationId xmlns:a16="http://schemas.microsoft.com/office/drawing/2014/main" id="{F9C4E83F-F540-4BC4-99CA-6EB47EA79CC9}"/>
              </a:ext>
            </a:extLst>
          </p:cNvPr>
          <p:cNvCxnSpPr/>
          <p:nvPr/>
        </p:nvCxnSpPr>
        <p:spPr>
          <a:xfrm>
            <a:off x="2218266" y="5012272"/>
            <a:ext cx="8568267"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5966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B8BC7-D91B-4B76-A809-49A4B263B2F0}"/>
              </a:ext>
            </a:extLst>
          </p:cNvPr>
          <p:cNvSpPr>
            <a:spLocks noGrp="1"/>
          </p:cNvSpPr>
          <p:nvPr>
            <p:ph type="title"/>
          </p:nvPr>
        </p:nvSpPr>
        <p:spPr/>
        <p:txBody>
          <a:bodyPr/>
          <a:lstStyle/>
          <a:p>
            <a:endParaRPr lang="nl-NL"/>
          </a:p>
        </p:txBody>
      </p:sp>
      <p:pic>
        <p:nvPicPr>
          <p:cNvPr id="8" name="Content Placeholder 7">
            <a:extLst>
              <a:ext uri="{FF2B5EF4-FFF2-40B4-BE49-F238E27FC236}">
                <a16:creationId xmlns:a16="http://schemas.microsoft.com/office/drawing/2014/main" id="{68384FC3-B57B-4D73-9E9F-E48BF924C27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13045" y="0"/>
            <a:ext cx="7031778" cy="7031778"/>
          </a:xfrm>
        </p:spPr>
      </p:pic>
      <p:sp>
        <p:nvSpPr>
          <p:cNvPr id="10" name="Rectangle 9">
            <a:extLst>
              <a:ext uri="{FF2B5EF4-FFF2-40B4-BE49-F238E27FC236}">
                <a16:creationId xmlns:a16="http://schemas.microsoft.com/office/drawing/2014/main" id="{D33FA285-34D7-4604-B07C-2A9766DB55D4}"/>
              </a:ext>
            </a:extLst>
          </p:cNvPr>
          <p:cNvSpPr/>
          <p:nvPr/>
        </p:nvSpPr>
        <p:spPr>
          <a:xfrm>
            <a:off x="3613045" y="3395134"/>
            <a:ext cx="1246822" cy="948047"/>
          </a:xfrm>
          <a:prstGeom prst="rect">
            <a:avLst/>
          </a:prstGeom>
          <a:solidFill>
            <a:srgbClr val="FFEC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Speech Bubble: Oval 8">
            <a:extLst>
              <a:ext uri="{FF2B5EF4-FFF2-40B4-BE49-F238E27FC236}">
                <a16:creationId xmlns:a16="http://schemas.microsoft.com/office/drawing/2014/main" id="{57C7F9BB-7053-4539-8822-1016D08A26FC}"/>
              </a:ext>
            </a:extLst>
          </p:cNvPr>
          <p:cNvSpPr/>
          <p:nvPr/>
        </p:nvSpPr>
        <p:spPr>
          <a:xfrm>
            <a:off x="164889" y="1043826"/>
            <a:ext cx="3323378" cy="2385174"/>
          </a:xfrm>
          <a:prstGeom prst="wedgeEllipseCallout">
            <a:avLst>
              <a:gd name="adj1" fmla="val 74561"/>
              <a:gd name="adj2" fmla="val 11018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dirty="0">
                <a:solidFill>
                  <a:schemeClr val="tx1"/>
                </a:solidFill>
                <a:latin typeface="Comic Sans MS" panose="030F0702030302020204" pitchFamily="66" charset="0"/>
              </a:rPr>
              <a:t>BE SURE TO WASH YOUR HANDS AND ALL WILL BE WELL!</a:t>
            </a:r>
            <a:endParaRPr lang="nl-NL" sz="2000" dirty="0">
              <a:solidFill>
                <a:schemeClr val="tx1"/>
              </a:solidFill>
              <a:latin typeface="Comic Sans MS" panose="030F0702030302020204" pitchFamily="66" charset="0"/>
            </a:endParaRPr>
          </a:p>
        </p:txBody>
      </p:sp>
      <p:sp>
        <p:nvSpPr>
          <p:cNvPr id="11" name="Rectangle 10">
            <a:extLst>
              <a:ext uri="{FF2B5EF4-FFF2-40B4-BE49-F238E27FC236}">
                <a16:creationId xmlns:a16="http://schemas.microsoft.com/office/drawing/2014/main" id="{76DBD16B-0352-45AB-BEA1-3BC3C34A5CD7}"/>
              </a:ext>
            </a:extLst>
          </p:cNvPr>
          <p:cNvSpPr/>
          <p:nvPr/>
        </p:nvSpPr>
        <p:spPr>
          <a:xfrm rot="20466107">
            <a:off x="4242896" y="3957278"/>
            <a:ext cx="224182" cy="948047"/>
          </a:xfrm>
          <a:prstGeom prst="rect">
            <a:avLst/>
          </a:prstGeom>
          <a:solidFill>
            <a:srgbClr val="FFEC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1842536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12192000" cy="6960945"/>
          </a:xfrm>
          <a:prstGeom prst="rect">
            <a:avLst/>
          </a:prstGeom>
          <a:solidFill>
            <a:srgbClr val="0099FF"/>
          </a:solidFill>
          <a:ln>
            <a:solidFill>
              <a:srgbClr val="0070C0"/>
            </a:solidFill>
          </a:ln>
        </p:spPr>
        <p:txBody>
          <a:bodyPr wrap="square" rtlCol="0">
            <a:spAutoFit/>
          </a:bodyPr>
          <a:lstStyle/>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r>
              <a:rPr lang="en-US" sz="4800" b="1" dirty="0">
                <a:solidFill>
                  <a:srgbClr val="FFFFFF"/>
                </a:solidFill>
              </a:rPr>
              <a:t>Spare slides</a:t>
            </a:r>
          </a:p>
          <a:p>
            <a:pPr algn="ctr"/>
            <a:endParaRPr lang="en-US" sz="2800" dirty="0">
              <a:solidFill>
                <a:srgbClr val="FFFFFF"/>
              </a:solidFill>
            </a:endParaRPr>
          </a:p>
          <a:p>
            <a:r>
              <a:rPr lang="en-US" sz="2800" dirty="0">
                <a:solidFill>
                  <a:srgbClr val="FFFFFF"/>
                </a:solidFill>
              </a:rPr>
              <a:t> </a:t>
            </a:r>
          </a:p>
          <a:p>
            <a:pPr>
              <a:lnSpc>
                <a:spcPct val="150000"/>
              </a:lnSpc>
            </a:pPr>
            <a:r>
              <a:rPr lang="en-US" sz="2800" dirty="0">
                <a:solidFill>
                  <a:srgbClr val="FFFFFF"/>
                </a:solidFill>
              </a:rPr>
              <a:t> </a:t>
            </a:r>
          </a:p>
          <a:p>
            <a:pPr>
              <a:lnSpc>
                <a:spcPct val="150000"/>
              </a:lnSpc>
            </a:pPr>
            <a:endParaRPr lang="en-US" sz="2800" dirty="0">
              <a:solidFill>
                <a:srgbClr val="FFFFFF"/>
              </a:solidFill>
            </a:endParaRPr>
          </a:p>
          <a:p>
            <a:pPr>
              <a:lnSpc>
                <a:spcPct val="150000"/>
              </a:lnSpc>
            </a:pPr>
            <a:endParaRPr lang="en-US" sz="2800" dirty="0">
              <a:solidFill>
                <a:srgbClr val="FFFFFF"/>
              </a:solidFill>
            </a:endParaRPr>
          </a:p>
          <a:p>
            <a:pPr>
              <a:lnSpc>
                <a:spcPct val="150000"/>
              </a:lnSpc>
            </a:pPr>
            <a:endParaRPr lang="en-US" sz="2800" dirty="0">
              <a:solidFill>
                <a:srgbClr val="FFFFFF"/>
              </a:solidFill>
            </a:endParaRPr>
          </a:p>
        </p:txBody>
      </p:sp>
    </p:spTree>
    <p:extLst>
      <p:ext uri="{BB962C8B-B14F-4D97-AF65-F5344CB8AC3E}">
        <p14:creationId xmlns:p14="http://schemas.microsoft.com/office/powerpoint/2010/main" val="21762726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CBE4EE3-2285-2245-9F51-CA0BDB0D307A}"/>
              </a:ext>
            </a:extLst>
          </p:cNvPr>
          <p:cNvGrpSpPr>
            <a:grpSpLocks noChangeAspect="1"/>
          </p:cNvGrpSpPr>
          <p:nvPr/>
        </p:nvGrpSpPr>
        <p:grpSpPr>
          <a:xfrm>
            <a:off x="6943657" y="1836007"/>
            <a:ext cx="5021993" cy="5021993"/>
            <a:chOff x="5055822" y="1150545"/>
            <a:chExt cx="3692642" cy="3692642"/>
          </a:xfrm>
        </p:grpSpPr>
        <p:pic>
          <p:nvPicPr>
            <p:cNvPr id="9" name="Picture 8" descr="GRACE_Velicogna_AIS.pdf">
              <a:extLst>
                <a:ext uri="{FF2B5EF4-FFF2-40B4-BE49-F238E27FC236}">
                  <a16:creationId xmlns:a16="http://schemas.microsoft.com/office/drawing/2014/main" id="{ADA15A7E-CB4D-8747-90C0-9E8B1A6BB4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5822" y="1150545"/>
              <a:ext cx="3692642" cy="3692642"/>
            </a:xfrm>
            <a:prstGeom prst="rect">
              <a:avLst/>
            </a:prstGeom>
          </p:spPr>
        </p:pic>
        <p:sp>
          <p:nvSpPr>
            <p:cNvPr id="15" name="Rectangle 14">
              <a:extLst>
                <a:ext uri="{FF2B5EF4-FFF2-40B4-BE49-F238E27FC236}">
                  <a16:creationId xmlns:a16="http://schemas.microsoft.com/office/drawing/2014/main" id="{7D8BE29D-F218-714B-AE0C-EEFF4DB65D06}"/>
                </a:ext>
              </a:extLst>
            </p:cNvPr>
            <p:cNvSpPr>
              <a:spLocks noChangeAspect="1"/>
            </p:cNvSpPr>
            <p:nvPr/>
          </p:nvSpPr>
          <p:spPr>
            <a:xfrm>
              <a:off x="8083356" y="1320857"/>
              <a:ext cx="378042" cy="21602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6" name="Rectangle 15">
              <a:extLst>
                <a:ext uri="{FF2B5EF4-FFF2-40B4-BE49-F238E27FC236}">
                  <a16:creationId xmlns:a16="http://schemas.microsoft.com/office/drawing/2014/main" id="{C7FA3D38-A6F5-8F47-8618-99B4E072AFE0}"/>
                </a:ext>
              </a:extLst>
            </p:cNvPr>
            <p:cNvSpPr>
              <a:spLocks noChangeAspect="1"/>
            </p:cNvSpPr>
            <p:nvPr/>
          </p:nvSpPr>
          <p:spPr>
            <a:xfrm>
              <a:off x="5724128" y="3960000"/>
              <a:ext cx="1224136" cy="49481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1"/>
                </a:solidFill>
              </a:endParaRPr>
            </a:p>
          </p:txBody>
        </p:sp>
      </p:grpSp>
      <p:sp>
        <p:nvSpPr>
          <p:cNvPr id="21" name="Rectangle 20">
            <a:extLst>
              <a:ext uri="{FF2B5EF4-FFF2-40B4-BE49-F238E27FC236}">
                <a16:creationId xmlns:a16="http://schemas.microsoft.com/office/drawing/2014/main" id="{604C7D82-1640-0C4B-B499-0B70C61FA091}"/>
              </a:ext>
            </a:extLst>
          </p:cNvPr>
          <p:cNvSpPr/>
          <p:nvPr/>
        </p:nvSpPr>
        <p:spPr>
          <a:xfrm rot="16200000">
            <a:off x="4793700" y="3470533"/>
            <a:ext cx="4498889" cy="430883"/>
          </a:xfrm>
          <a:prstGeom prst="rect">
            <a:avLst/>
          </a:prstGeom>
          <a:solidFill>
            <a:schemeClr val="bg1"/>
          </a:solidFill>
        </p:spPr>
        <p:txBody>
          <a:bodyPr wrap="square" lIns="121917" tIns="60958" rIns="121917" bIns="60958">
            <a:spAutoFit/>
          </a:bodyPr>
          <a:lstStyle/>
          <a:p>
            <a:pPr>
              <a:spcAft>
                <a:spcPts val="600"/>
              </a:spcAft>
            </a:pPr>
            <a:r>
              <a:rPr lang="en-US" sz="2000" dirty="0">
                <a:latin typeface="Calibri" charset="0"/>
                <a:ea typeface="Calibri" charset="0"/>
                <a:cs typeface="Calibri" charset="0"/>
              </a:rPr>
              <a:t>Measured ice loss (</a:t>
            </a:r>
            <a:r>
              <a:rPr lang="en-US" sz="2000" dirty="0" err="1">
                <a:latin typeface="Calibri" charset="0"/>
                <a:ea typeface="Calibri" charset="0"/>
                <a:cs typeface="Calibri" charset="0"/>
              </a:rPr>
              <a:t>Gton</a:t>
            </a:r>
            <a:r>
              <a:rPr lang="en-US" sz="2000" dirty="0">
                <a:latin typeface="Calibri" charset="0"/>
                <a:ea typeface="Calibri" charset="0"/>
                <a:cs typeface="Calibri" charset="0"/>
              </a:rPr>
              <a:t>)</a:t>
            </a:r>
          </a:p>
        </p:txBody>
      </p:sp>
      <p:grpSp>
        <p:nvGrpSpPr>
          <p:cNvPr id="2" name="Group 1">
            <a:extLst>
              <a:ext uri="{FF2B5EF4-FFF2-40B4-BE49-F238E27FC236}">
                <a16:creationId xmlns:a16="http://schemas.microsoft.com/office/drawing/2014/main" id="{9C4E25A7-4140-8344-A1FE-7E8169200821}"/>
              </a:ext>
            </a:extLst>
          </p:cNvPr>
          <p:cNvGrpSpPr/>
          <p:nvPr/>
        </p:nvGrpSpPr>
        <p:grpSpPr>
          <a:xfrm>
            <a:off x="-240704" y="1456949"/>
            <a:ext cx="6912768" cy="5403817"/>
            <a:chOff x="-162018" y="0"/>
            <a:chExt cx="5184576" cy="4052863"/>
          </a:xfrm>
        </p:grpSpPr>
        <p:sp>
          <p:nvSpPr>
            <p:cNvPr id="4" name="Rectangle 3">
              <a:extLst>
                <a:ext uri="{FF2B5EF4-FFF2-40B4-BE49-F238E27FC236}">
                  <a16:creationId xmlns:a16="http://schemas.microsoft.com/office/drawing/2014/main" id="{A7967E70-40FB-C24D-BB87-05F3E6519093}"/>
                </a:ext>
              </a:extLst>
            </p:cNvPr>
            <p:cNvSpPr/>
            <p:nvPr/>
          </p:nvSpPr>
          <p:spPr>
            <a:xfrm>
              <a:off x="-9241" y="3810489"/>
              <a:ext cx="814166" cy="242374"/>
            </a:xfrm>
            <a:prstGeom prst="rect">
              <a:avLst/>
            </a:prstGeom>
          </p:spPr>
          <p:txBody>
            <a:bodyPr wrap="none">
              <a:spAutoFit/>
            </a:bodyPr>
            <a:lstStyle/>
            <a:p>
              <a:r>
                <a:rPr lang="en-US" sz="1500" i="1" dirty="0">
                  <a:solidFill>
                    <a:schemeClr val="bg1"/>
                  </a:solidFill>
                  <a:latin typeface="Calibri" panose="020F0502020204030204" pitchFamily="34" charset="0"/>
                  <a:cs typeface="Calibri" panose="020F0502020204030204" pitchFamily="34" charset="0"/>
                </a:rPr>
                <a:t>TU Dresden</a:t>
              </a:r>
            </a:p>
          </p:txBody>
        </p:sp>
        <p:pic>
          <p:nvPicPr>
            <p:cNvPr id="3" name="Picture 2">
              <a:extLst>
                <a:ext uri="{FF2B5EF4-FFF2-40B4-BE49-F238E27FC236}">
                  <a16:creationId xmlns:a16="http://schemas.microsoft.com/office/drawing/2014/main" id="{7FEB57DF-423C-AC47-8A89-DCA637B414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5022558" cy="3799043"/>
            </a:xfrm>
            <a:prstGeom prst="rect">
              <a:avLst/>
            </a:prstGeom>
          </p:spPr>
        </p:pic>
        <p:sp>
          <p:nvSpPr>
            <p:cNvPr id="10" name="Rectangle 9">
              <a:extLst>
                <a:ext uri="{FF2B5EF4-FFF2-40B4-BE49-F238E27FC236}">
                  <a16:creationId xmlns:a16="http://schemas.microsoft.com/office/drawing/2014/main" id="{BCF4B82C-77F1-394A-AA33-CEA68B5F4795}"/>
                </a:ext>
              </a:extLst>
            </p:cNvPr>
            <p:cNvSpPr/>
            <p:nvPr/>
          </p:nvSpPr>
          <p:spPr>
            <a:xfrm>
              <a:off x="0" y="66128"/>
              <a:ext cx="378042" cy="2700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A921E50-33C3-914C-A184-B1499B2B1E64}"/>
                </a:ext>
              </a:extLst>
            </p:cNvPr>
            <p:cNvSpPr/>
            <p:nvPr/>
          </p:nvSpPr>
          <p:spPr>
            <a:xfrm>
              <a:off x="2565285" y="1794320"/>
              <a:ext cx="243027" cy="1918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5AF0400-52E6-034B-BBCC-08D4E5D63403}"/>
                </a:ext>
              </a:extLst>
            </p:cNvPr>
            <p:cNvSpPr/>
            <p:nvPr/>
          </p:nvSpPr>
          <p:spPr>
            <a:xfrm>
              <a:off x="-162018" y="2550404"/>
              <a:ext cx="1458162" cy="4860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6" descr="grace.jpg">
            <a:extLst>
              <a:ext uri="{FF2B5EF4-FFF2-40B4-BE49-F238E27FC236}">
                <a16:creationId xmlns:a16="http://schemas.microsoft.com/office/drawing/2014/main" id="{EAA5C20A-FECC-A042-B957-B8EF49A3F366}"/>
              </a:ext>
            </a:extLst>
          </p:cNvPr>
          <p:cNvPicPr>
            <a:picLocks noChangeAspect="1"/>
          </p:cNvPicPr>
          <p:nvPr/>
        </p:nvPicPr>
        <p:blipFill>
          <a:blip r:embed="rId5"/>
          <a:srcRect/>
          <a:stretch>
            <a:fillRect/>
          </a:stretch>
        </p:blipFill>
        <p:spPr bwMode="auto">
          <a:xfrm>
            <a:off x="9698815" y="-35748"/>
            <a:ext cx="2493186" cy="1760887"/>
          </a:xfrm>
          <a:prstGeom prst="rect">
            <a:avLst/>
          </a:prstGeom>
          <a:noFill/>
          <a:ln w="9525">
            <a:noFill/>
            <a:miter lim="800000"/>
            <a:headEnd/>
            <a:tailEnd/>
          </a:ln>
        </p:spPr>
      </p:pic>
      <p:sp>
        <p:nvSpPr>
          <p:cNvPr id="17" name="Titel 5"/>
          <p:cNvSpPr txBox="1">
            <a:spLocks/>
          </p:cNvSpPr>
          <p:nvPr/>
        </p:nvSpPr>
        <p:spPr>
          <a:xfrm>
            <a:off x="192023" y="419289"/>
            <a:ext cx="10923588" cy="948047"/>
          </a:xfrm>
          <a:prstGeom prst="rect">
            <a:avLst/>
          </a:prstGeom>
        </p:spPr>
        <p:txBody>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nl-NL" dirty="0"/>
              <a:t>Ice </a:t>
            </a:r>
            <a:r>
              <a:rPr lang="nl-NL" dirty="0" err="1"/>
              <a:t>loss</a:t>
            </a:r>
            <a:r>
              <a:rPr lang="nl-NL" dirty="0"/>
              <a:t> @ Antarctica</a:t>
            </a:r>
          </a:p>
        </p:txBody>
      </p:sp>
      <p:sp>
        <p:nvSpPr>
          <p:cNvPr id="11" name="Rectangle 10">
            <a:extLst>
              <a:ext uri="{FF2B5EF4-FFF2-40B4-BE49-F238E27FC236}">
                <a16:creationId xmlns:a16="http://schemas.microsoft.com/office/drawing/2014/main" id="{E641F80D-4A25-9546-813D-03C5C38A93F4}"/>
              </a:ext>
            </a:extLst>
          </p:cNvPr>
          <p:cNvSpPr/>
          <p:nvPr/>
        </p:nvSpPr>
        <p:spPr>
          <a:xfrm>
            <a:off x="9110100" y="5948243"/>
            <a:ext cx="2365450" cy="353939"/>
          </a:xfrm>
          <a:prstGeom prst="rect">
            <a:avLst/>
          </a:prstGeom>
          <a:solidFill>
            <a:schemeClr val="bg1"/>
          </a:solidFill>
        </p:spPr>
        <p:txBody>
          <a:bodyPr wrap="none" lIns="121917" tIns="60958" rIns="121917" bIns="60958">
            <a:spAutoFit/>
          </a:bodyPr>
          <a:lstStyle/>
          <a:p>
            <a:pPr algn="r"/>
            <a:r>
              <a:rPr lang="en-US" sz="1500" i="1" dirty="0" err="1">
                <a:latin typeface="Calibri"/>
                <a:cs typeface="Calibri"/>
              </a:rPr>
              <a:t>Velicogna</a:t>
            </a:r>
            <a:r>
              <a:rPr lang="en-US" sz="1500" i="1" dirty="0">
                <a:latin typeface="Calibri"/>
                <a:cs typeface="Calibri"/>
              </a:rPr>
              <a:t> and others, 2015</a:t>
            </a:r>
          </a:p>
        </p:txBody>
      </p:sp>
      <p:sp>
        <p:nvSpPr>
          <p:cNvPr id="18" name="Rectangle 20">
            <a:extLst>
              <a:ext uri="{FF2B5EF4-FFF2-40B4-BE49-F238E27FC236}">
                <a16:creationId xmlns:a16="http://schemas.microsoft.com/office/drawing/2014/main" id="{604C7D82-1640-0C4B-B499-0B70C61FA091}"/>
              </a:ext>
            </a:extLst>
          </p:cNvPr>
          <p:cNvSpPr/>
          <p:nvPr/>
        </p:nvSpPr>
        <p:spPr>
          <a:xfrm>
            <a:off x="8060415" y="4499180"/>
            <a:ext cx="1662716" cy="1200325"/>
          </a:xfrm>
          <a:prstGeom prst="rect">
            <a:avLst/>
          </a:prstGeom>
        </p:spPr>
        <p:txBody>
          <a:bodyPr wrap="square" lIns="121917" tIns="60958" rIns="121917" bIns="60958">
            <a:spAutoFit/>
          </a:bodyPr>
          <a:lstStyle/>
          <a:p>
            <a:pPr>
              <a:spcAft>
                <a:spcPts val="600"/>
              </a:spcAft>
            </a:pPr>
            <a:r>
              <a:rPr lang="en-US" sz="2000" dirty="0">
                <a:latin typeface="Calibri" charset="0"/>
                <a:ea typeface="Calibri" charset="0"/>
                <a:cs typeface="Calibri" charset="0"/>
              </a:rPr>
              <a:t>Average:</a:t>
            </a:r>
          </a:p>
          <a:p>
            <a:pPr>
              <a:spcAft>
                <a:spcPts val="600"/>
              </a:spcAft>
            </a:pPr>
            <a:r>
              <a:rPr lang="en-US" sz="2000" dirty="0">
                <a:latin typeface="Calibri" charset="0"/>
                <a:ea typeface="Calibri" charset="0"/>
                <a:cs typeface="Calibri" charset="0"/>
              </a:rPr>
              <a:t>150 Gt/</a:t>
            </a:r>
            <a:r>
              <a:rPr lang="en-US" sz="2000" dirty="0" err="1">
                <a:latin typeface="Calibri" charset="0"/>
                <a:ea typeface="Calibri" charset="0"/>
                <a:cs typeface="Calibri" charset="0"/>
              </a:rPr>
              <a:t>jr</a:t>
            </a:r>
            <a:r>
              <a:rPr lang="en-US" sz="2000" dirty="0">
                <a:latin typeface="Calibri" charset="0"/>
                <a:ea typeface="Calibri" charset="0"/>
                <a:cs typeface="Calibri" charset="0"/>
              </a:rPr>
              <a:t> or</a:t>
            </a:r>
          </a:p>
          <a:p>
            <a:pPr>
              <a:spcAft>
                <a:spcPts val="600"/>
              </a:spcAft>
            </a:pPr>
            <a:r>
              <a:rPr lang="en-US" sz="2000" dirty="0">
                <a:latin typeface="Calibri" charset="0"/>
                <a:ea typeface="Calibri" charset="0"/>
                <a:cs typeface="Calibri" charset="0"/>
              </a:rPr>
              <a:t>150 km</a:t>
            </a:r>
            <a:r>
              <a:rPr lang="en-US" sz="2000" baseline="30000" dirty="0">
                <a:latin typeface="Calibri" charset="0"/>
                <a:ea typeface="Calibri" charset="0"/>
                <a:cs typeface="Calibri" charset="0"/>
              </a:rPr>
              <a:t>3</a:t>
            </a:r>
            <a:r>
              <a:rPr lang="en-US" sz="2000" dirty="0">
                <a:latin typeface="Calibri" charset="0"/>
                <a:ea typeface="Calibri" charset="0"/>
                <a:cs typeface="Calibri" charset="0"/>
              </a:rPr>
              <a:t>/year</a:t>
            </a:r>
          </a:p>
        </p:txBody>
      </p:sp>
    </p:spTree>
    <p:extLst>
      <p:ext uri="{BB962C8B-B14F-4D97-AF65-F5344CB8AC3E}">
        <p14:creationId xmlns:p14="http://schemas.microsoft.com/office/powerpoint/2010/main" val="35642390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a:xfrm>
            <a:off x="89324" y="6499244"/>
            <a:ext cx="5003800" cy="264272"/>
          </a:xfrm>
        </p:spPr>
        <p:txBody>
          <a:bodyPr/>
          <a:lstStyle/>
          <a:p>
            <a:r>
              <a:rPr lang="nl-NL" dirty="0">
                <a:solidFill>
                  <a:srgbClr val="000000">
                    <a:lumMod val="65000"/>
                    <a:lumOff val="35000"/>
                  </a:srgbClr>
                </a:solidFill>
              </a:rPr>
              <a:t>Bron: </a:t>
            </a:r>
            <a:r>
              <a:rPr lang="nl-NL" dirty="0" err="1">
                <a:solidFill>
                  <a:srgbClr val="000000">
                    <a:lumMod val="65000"/>
                    <a:lumOff val="35000"/>
                  </a:srgbClr>
                </a:solidFill>
              </a:rPr>
              <a:t>Danish</a:t>
            </a:r>
            <a:r>
              <a:rPr lang="nl-NL" dirty="0">
                <a:solidFill>
                  <a:srgbClr val="000000">
                    <a:lumMod val="65000"/>
                    <a:lumOff val="35000"/>
                  </a:srgbClr>
                </a:solidFill>
              </a:rPr>
              <a:t> Meteorological </a:t>
            </a:r>
            <a:r>
              <a:rPr lang="nl-NL" dirty="0" err="1">
                <a:solidFill>
                  <a:srgbClr val="000000">
                    <a:lumMod val="65000"/>
                    <a:lumOff val="35000"/>
                  </a:srgbClr>
                </a:solidFill>
              </a:rPr>
              <a:t>Institute</a:t>
            </a:r>
            <a:r>
              <a:rPr lang="nl-NL" dirty="0">
                <a:solidFill>
                  <a:srgbClr val="000000">
                    <a:lumMod val="65000"/>
                    <a:lumOff val="35000"/>
                  </a:srgbClr>
                </a:solidFill>
              </a:rPr>
              <a:t> (DMI)</a:t>
            </a:r>
          </a:p>
        </p:txBody>
      </p:sp>
      <p:sp>
        <p:nvSpPr>
          <p:cNvPr id="4" name="Tijdelijke aanduiding voor dianummer 3"/>
          <p:cNvSpPr>
            <a:spLocks noGrp="1"/>
          </p:cNvSpPr>
          <p:nvPr>
            <p:ph type="sldNum" sz="quarter" idx="12"/>
          </p:nvPr>
        </p:nvSpPr>
        <p:spPr>
          <a:xfrm>
            <a:off x="6420463" y="6309903"/>
            <a:ext cx="5005389" cy="322075"/>
          </a:xfrm>
        </p:spPr>
        <p:txBody>
          <a:bodyPr/>
          <a:lstStyle/>
          <a:p>
            <a:fld id="{10A0A6AF-03C5-477E-939A-E28F7E7F05EA}" type="slidenum">
              <a:rPr lang="nl-NL" smtClean="0">
                <a:solidFill>
                  <a:srgbClr val="000000">
                    <a:lumMod val="65000"/>
                    <a:lumOff val="35000"/>
                  </a:srgbClr>
                </a:solidFill>
              </a:rPr>
              <a:pPr/>
              <a:t>43</a:t>
            </a:fld>
            <a:endParaRPr lang="nl-NL" dirty="0">
              <a:solidFill>
                <a:srgbClr val="000000">
                  <a:lumMod val="65000"/>
                  <a:lumOff val="35000"/>
                </a:srgbClr>
              </a:solidFill>
            </a:endParaRPr>
          </a:p>
        </p:txBody>
      </p:sp>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49814" r="374"/>
          <a:stretch/>
        </p:blipFill>
        <p:spPr bwMode="auto">
          <a:xfrm>
            <a:off x="7338303" y="-2"/>
            <a:ext cx="4327669" cy="6747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183" y="1814359"/>
            <a:ext cx="5905500" cy="38490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el 5"/>
          <p:cNvSpPr txBox="1">
            <a:spLocks/>
          </p:cNvSpPr>
          <p:nvPr/>
        </p:nvSpPr>
        <p:spPr>
          <a:xfrm>
            <a:off x="108761" y="21209"/>
            <a:ext cx="10923588" cy="948047"/>
          </a:xfrm>
          <a:prstGeom prst="rect">
            <a:avLst/>
          </a:prstGeom>
        </p:spPr>
        <p:txBody>
          <a:bodyPr vert="horz" lIns="91438" tIns="45719" rIns="91438" bIns="45719"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nl-NL" dirty="0"/>
              <a:t> Ice </a:t>
            </a:r>
            <a:r>
              <a:rPr lang="nl-NL" dirty="0" err="1"/>
              <a:t>loss</a:t>
            </a:r>
            <a:r>
              <a:rPr lang="nl-NL" dirty="0"/>
              <a:t> Greenland</a:t>
            </a:r>
          </a:p>
        </p:txBody>
      </p:sp>
      <p:sp>
        <p:nvSpPr>
          <p:cNvPr id="5" name="Tekstvak 4"/>
          <p:cNvSpPr txBox="1"/>
          <p:nvPr/>
        </p:nvSpPr>
        <p:spPr>
          <a:xfrm>
            <a:off x="1238867" y="5397297"/>
            <a:ext cx="5487400" cy="369332"/>
          </a:xfrm>
          <a:prstGeom prst="rect">
            <a:avLst/>
          </a:prstGeom>
          <a:solidFill>
            <a:schemeClr val="bg1"/>
          </a:solidFill>
        </p:spPr>
        <p:txBody>
          <a:bodyPr wrap="none" rtlCol="0">
            <a:spAutoFit/>
          </a:bodyPr>
          <a:lstStyle/>
          <a:p>
            <a:r>
              <a:rPr lang="en-US" dirty="0"/>
              <a:t>2002            2007            2012           2017</a:t>
            </a:r>
            <a:endParaRPr lang="nl-NL" dirty="0"/>
          </a:p>
        </p:txBody>
      </p:sp>
      <p:sp>
        <p:nvSpPr>
          <p:cNvPr id="10" name="Tekstvak 9"/>
          <p:cNvSpPr txBox="1"/>
          <p:nvPr/>
        </p:nvSpPr>
        <p:spPr>
          <a:xfrm rot="16200000">
            <a:off x="-986438" y="3542605"/>
            <a:ext cx="3665747" cy="369332"/>
          </a:xfrm>
          <a:prstGeom prst="rect">
            <a:avLst/>
          </a:prstGeom>
          <a:solidFill>
            <a:schemeClr val="bg1"/>
          </a:solidFill>
        </p:spPr>
        <p:txBody>
          <a:bodyPr wrap="none" rtlCol="0">
            <a:spAutoFit/>
          </a:bodyPr>
          <a:lstStyle/>
          <a:p>
            <a:r>
              <a:rPr lang="en-US" dirty="0" err="1"/>
              <a:t>Massaverlies</a:t>
            </a:r>
            <a:r>
              <a:rPr lang="en-US" dirty="0"/>
              <a:t> in </a:t>
            </a:r>
            <a:r>
              <a:rPr lang="en-US" dirty="0" err="1"/>
              <a:t>Gigaton</a:t>
            </a:r>
            <a:r>
              <a:rPr lang="en-US" dirty="0"/>
              <a:t> </a:t>
            </a:r>
            <a:r>
              <a:rPr lang="en-US" dirty="0" err="1"/>
              <a:t>ijs</a:t>
            </a:r>
            <a:r>
              <a:rPr lang="en-US" dirty="0"/>
              <a:t>  </a:t>
            </a:r>
            <a:r>
              <a:rPr lang="en-US" dirty="0">
                <a:latin typeface="Book Antiqua"/>
              </a:rPr>
              <a:t>→</a:t>
            </a:r>
            <a:endParaRPr lang="nl-NL" dirty="0"/>
          </a:p>
        </p:txBody>
      </p:sp>
    </p:spTree>
    <p:extLst>
      <p:ext uri="{BB962C8B-B14F-4D97-AF65-F5344CB8AC3E}">
        <p14:creationId xmlns:p14="http://schemas.microsoft.com/office/powerpoint/2010/main" val="27700021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ijdelijke aanduiding voor inhoud 1"/>
          <p:cNvPicPr>
            <a:picLocks noGrp="1" noChangeAspect="1"/>
          </p:cNvPicPr>
          <p:nvPr>
            <p:ph sz="quarter" idx="4"/>
          </p:nvPr>
        </p:nvPicPr>
        <p:blipFill>
          <a:blip r:embed="rId2" cstate="print">
            <a:extLst>
              <a:ext uri="{28A0092B-C50C-407E-A947-70E740481C1C}">
                <a14:useLocalDpi xmlns:a14="http://schemas.microsoft.com/office/drawing/2010/main" val="0"/>
              </a:ext>
            </a:extLst>
          </a:blip>
          <a:stretch>
            <a:fillRect/>
          </a:stretch>
        </p:blipFill>
        <p:spPr>
          <a:xfrm>
            <a:off x="-63064" y="1846289"/>
            <a:ext cx="5525450" cy="4418947"/>
          </a:xfrm>
        </p:spPr>
      </p:pic>
      <p:sp>
        <p:nvSpPr>
          <p:cNvPr id="9" name="Tijdelijke aanduiding voor dianummer 8"/>
          <p:cNvSpPr>
            <a:spLocks noGrp="1"/>
          </p:cNvSpPr>
          <p:nvPr>
            <p:ph type="sldNum" sz="quarter" idx="12"/>
          </p:nvPr>
        </p:nvSpPr>
        <p:spPr/>
        <p:txBody>
          <a:bodyPr/>
          <a:lstStyle/>
          <a:p>
            <a:fld id="{10A0A6AF-03C5-477E-939A-E28F7E7F05EA}" type="slidenum">
              <a:rPr lang="nl-NL" smtClean="0"/>
              <a:pPr/>
              <a:t>44</a:t>
            </a:fld>
            <a:endParaRPr lang="nl-NL" dirty="0"/>
          </a:p>
        </p:txBody>
      </p:sp>
      <p:sp>
        <p:nvSpPr>
          <p:cNvPr id="12" name="Titel 5"/>
          <p:cNvSpPr txBox="1">
            <a:spLocks/>
          </p:cNvSpPr>
          <p:nvPr/>
        </p:nvSpPr>
        <p:spPr>
          <a:xfrm>
            <a:off x="130519" y="21209"/>
            <a:ext cx="10923588" cy="948047"/>
          </a:xfrm>
          <a:prstGeom prst="rect">
            <a:avLst/>
          </a:prstGeom>
        </p:spPr>
        <p:txBody>
          <a:bodyPr vert="horz" lIns="91438" tIns="45719" rIns="91438" bIns="45719"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nl-NL" dirty="0" err="1"/>
              <a:t>Glaciers</a:t>
            </a:r>
            <a:r>
              <a:rPr lang="nl-NL" dirty="0"/>
              <a:t> @ Spitsbergen</a:t>
            </a:r>
          </a:p>
        </p:txBody>
      </p:sp>
      <p:sp>
        <p:nvSpPr>
          <p:cNvPr id="11" name="Tijdelijke aanduiding voor tekst 1"/>
          <p:cNvSpPr txBox="1">
            <a:spLocks/>
          </p:cNvSpPr>
          <p:nvPr/>
        </p:nvSpPr>
        <p:spPr>
          <a:xfrm>
            <a:off x="210918" y="1545341"/>
            <a:ext cx="4489183" cy="507301"/>
          </a:xfrm>
          <a:prstGeom prst="rect">
            <a:avLst/>
          </a:prstGeom>
          <a:solidFill>
            <a:schemeClr val="bg1"/>
          </a:solidFill>
        </p:spPr>
        <p:txBody>
          <a:bodyPr lIns="91438" tIns="45719" rIns="91438" bIns="45719"/>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0" indent="0">
              <a:buNone/>
            </a:pPr>
            <a:r>
              <a:rPr lang="en-US" i="1" dirty="0" err="1"/>
              <a:t>Blomstrand</a:t>
            </a:r>
            <a:r>
              <a:rPr lang="en-US" i="1" dirty="0"/>
              <a:t> </a:t>
            </a:r>
            <a:r>
              <a:rPr lang="en-US" i="1" dirty="0" err="1"/>
              <a:t>breen</a:t>
            </a:r>
            <a:endParaRPr lang="en-US" i="1" dirty="0"/>
          </a:p>
          <a:p>
            <a:pPr marL="0" indent="0">
              <a:buNone/>
            </a:pPr>
            <a:r>
              <a:rPr lang="en-US" dirty="0"/>
              <a:t> </a:t>
            </a:r>
          </a:p>
        </p:txBody>
      </p:sp>
      <p:pic>
        <p:nvPicPr>
          <p:cNvPr id="3" name="Afbeelding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5848" y="1798991"/>
            <a:ext cx="5572858" cy="4456861"/>
          </a:xfrm>
          <a:prstGeom prst="rect">
            <a:avLst/>
          </a:prstGeom>
        </p:spPr>
      </p:pic>
      <p:sp>
        <p:nvSpPr>
          <p:cNvPr id="13" name="Tijdelijke aanduiding voor tekst 1"/>
          <p:cNvSpPr txBox="1">
            <a:spLocks/>
          </p:cNvSpPr>
          <p:nvPr/>
        </p:nvSpPr>
        <p:spPr>
          <a:xfrm>
            <a:off x="5729457" y="1525610"/>
            <a:ext cx="4489183" cy="492275"/>
          </a:xfrm>
          <a:prstGeom prst="rect">
            <a:avLst/>
          </a:prstGeom>
          <a:solidFill>
            <a:schemeClr val="bg1"/>
          </a:solidFill>
        </p:spPr>
        <p:txBody>
          <a:bodyPr lIns="91438" tIns="45719" rIns="91438" bIns="45719"/>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0" indent="0">
              <a:buNone/>
            </a:pPr>
            <a:r>
              <a:rPr lang="en-US" i="1" dirty="0"/>
              <a:t>Krone </a:t>
            </a:r>
            <a:r>
              <a:rPr lang="en-US" i="1" dirty="0" err="1"/>
              <a:t>breen</a:t>
            </a:r>
            <a:endParaRPr lang="en-US" i="1" dirty="0"/>
          </a:p>
          <a:p>
            <a:pPr marL="0" indent="0">
              <a:buNone/>
            </a:pPr>
            <a:endParaRPr lang="en-US" dirty="0"/>
          </a:p>
        </p:txBody>
      </p:sp>
      <p:pic>
        <p:nvPicPr>
          <p:cNvPr id="10"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9950" t="5651" r="743" b="8041"/>
          <a:stretch/>
        </p:blipFill>
        <p:spPr bwMode="auto">
          <a:xfrm>
            <a:off x="8143315" y="-18547"/>
            <a:ext cx="4041636" cy="2982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94668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940" y="76200"/>
            <a:ext cx="10923588" cy="948047"/>
          </a:xfrm>
        </p:spPr>
        <p:txBody>
          <a:bodyPr/>
          <a:lstStyle/>
          <a:p>
            <a:r>
              <a:rPr lang="en-US" dirty="0"/>
              <a:t> Status climate 2019</a:t>
            </a:r>
            <a:endParaRPr lang="nl-NL" i="1" dirty="0"/>
          </a:p>
        </p:txBody>
      </p:sp>
      <p:sp>
        <p:nvSpPr>
          <p:cNvPr id="5" name="Tijdelijke aanduiding voor dianummer 4"/>
          <p:cNvSpPr>
            <a:spLocks noGrp="1"/>
          </p:cNvSpPr>
          <p:nvPr>
            <p:ph type="sldNum" sz="quarter" idx="12"/>
          </p:nvPr>
        </p:nvSpPr>
        <p:spPr/>
        <p:txBody>
          <a:bodyPr/>
          <a:lstStyle/>
          <a:p>
            <a:fld id="{10A0A6AF-03C5-477E-939A-E28F7E7F05EA}" type="slidenum">
              <a:rPr lang="nl-NL" smtClean="0">
                <a:solidFill>
                  <a:srgbClr val="000000">
                    <a:lumMod val="65000"/>
                    <a:lumOff val="35000"/>
                  </a:srgbClr>
                </a:solidFill>
              </a:rPr>
              <a:pPr/>
              <a:t>45</a:t>
            </a:fld>
            <a:endParaRPr lang="nl-NL" dirty="0">
              <a:solidFill>
                <a:srgbClr val="000000">
                  <a:lumMod val="65000"/>
                  <a:lumOff val="35000"/>
                </a:srgbClr>
              </a:solidFill>
            </a:endParaRPr>
          </a:p>
        </p:txBody>
      </p:sp>
      <p:sp>
        <p:nvSpPr>
          <p:cNvPr id="8" name="Tijdelijke aanduiding voor tekst 2"/>
          <p:cNvSpPr txBox="1">
            <a:spLocks/>
          </p:cNvSpPr>
          <p:nvPr/>
        </p:nvSpPr>
        <p:spPr>
          <a:xfrm>
            <a:off x="7471184" y="4758494"/>
            <a:ext cx="4523591" cy="1931461"/>
          </a:xfrm>
          <a:prstGeom prst="rect">
            <a:avLst/>
          </a:prstGeom>
          <a:solidFill>
            <a:schemeClr val="bg1"/>
          </a:solidFill>
          <a:ln>
            <a:solidFill>
              <a:schemeClr val="tx1"/>
            </a:solidFill>
          </a:ln>
        </p:spPr>
        <p:txBody>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313200" lvl="1" indent="0">
              <a:lnSpc>
                <a:spcPct val="150000"/>
              </a:lnSpc>
              <a:buClrTx/>
              <a:buNone/>
            </a:pPr>
            <a:r>
              <a:rPr lang="en-US" sz="2800" dirty="0"/>
              <a:t>WMO Climate Report:</a:t>
            </a:r>
          </a:p>
          <a:p>
            <a:pPr marL="313200" lvl="1" indent="0">
              <a:lnSpc>
                <a:spcPct val="150000"/>
              </a:lnSpc>
              <a:buClrTx/>
              <a:buNone/>
            </a:pPr>
            <a:r>
              <a:rPr lang="en-US" sz="2800" i="1" dirty="0"/>
              <a:t>   T</a:t>
            </a:r>
            <a:r>
              <a:rPr lang="en-US" sz="2800" baseline="-25000" dirty="0"/>
              <a:t>2019</a:t>
            </a:r>
            <a:r>
              <a:rPr lang="en-US" sz="2800" dirty="0"/>
              <a:t>= </a:t>
            </a:r>
            <a:r>
              <a:rPr lang="en-US" sz="2800" i="1" dirty="0"/>
              <a:t>T</a:t>
            </a:r>
            <a:r>
              <a:rPr lang="en-US" sz="2800" baseline="-25000" dirty="0"/>
              <a:t>1850 </a:t>
            </a:r>
            <a:r>
              <a:rPr lang="en-US" sz="2800" dirty="0"/>
              <a:t>+ 1.1</a:t>
            </a:r>
            <a:r>
              <a:rPr lang="en-US" sz="2800" baseline="30000" dirty="0"/>
              <a:t>O</a:t>
            </a:r>
            <a:r>
              <a:rPr lang="en-US" sz="2800" dirty="0"/>
              <a:t>C</a:t>
            </a:r>
          </a:p>
        </p:txBody>
      </p:sp>
      <p:pic>
        <p:nvPicPr>
          <p:cNvPr id="7" name="Picture 6">
            <a:extLst>
              <a:ext uri="{FF2B5EF4-FFF2-40B4-BE49-F238E27FC236}">
                <a16:creationId xmlns:a16="http://schemas.microsoft.com/office/drawing/2014/main" id="{A201BE1D-51F5-4ED8-8C2F-06550846B5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30" y="2415989"/>
            <a:ext cx="6355974" cy="4453477"/>
          </a:xfrm>
          <a:prstGeom prst="rect">
            <a:avLst/>
          </a:prstGeom>
        </p:spPr>
      </p:pic>
      <p:pic>
        <p:nvPicPr>
          <p:cNvPr id="4" name="Picture 3">
            <a:extLst>
              <a:ext uri="{FF2B5EF4-FFF2-40B4-BE49-F238E27FC236}">
                <a16:creationId xmlns:a16="http://schemas.microsoft.com/office/drawing/2014/main" id="{C7755C76-3B6E-420E-8C75-DD9E11A998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2138" y="0"/>
            <a:ext cx="5839862" cy="3315205"/>
          </a:xfrm>
          <a:prstGeom prst="rect">
            <a:avLst/>
          </a:prstGeom>
        </p:spPr>
      </p:pic>
    </p:spTree>
    <p:extLst>
      <p:ext uri="{BB962C8B-B14F-4D97-AF65-F5344CB8AC3E}">
        <p14:creationId xmlns:p14="http://schemas.microsoft.com/office/powerpoint/2010/main" val="38039760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PICE_CO2_T.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2150383"/>
            <a:ext cx="9144000" cy="4241079"/>
          </a:xfrm>
          <a:prstGeom prst="rect">
            <a:avLst/>
          </a:prstGeom>
        </p:spPr>
      </p:pic>
      <p:sp>
        <p:nvSpPr>
          <p:cNvPr id="16" name="TextBox 15"/>
          <p:cNvSpPr txBox="1"/>
          <p:nvPr/>
        </p:nvSpPr>
        <p:spPr>
          <a:xfrm>
            <a:off x="8720858" y="2559330"/>
            <a:ext cx="1051605" cy="461665"/>
          </a:xfrm>
          <a:prstGeom prst="rect">
            <a:avLst/>
          </a:prstGeom>
          <a:noFill/>
        </p:spPr>
        <p:txBody>
          <a:bodyPr wrap="square" lIns="121917" tIns="60958" rIns="121917" bIns="60958" rtlCol="0">
            <a:spAutoFit/>
          </a:bodyPr>
          <a:lstStyle/>
          <a:p>
            <a:pPr algn="ctr"/>
            <a:r>
              <a:rPr lang="en-GB" sz="1100" i="1" dirty="0" err="1">
                <a:latin typeface="Helvetica"/>
                <a:cs typeface="Helvetica"/>
              </a:rPr>
              <a:t>Huidige</a:t>
            </a:r>
            <a:r>
              <a:rPr lang="en-GB" sz="1100" i="1" dirty="0">
                <a:latin typeface="Helvetica"/>
                <a:cs typeface="Helvetica"/>
              </a:rPr>
              <a:t> </a:t>
            </a:r>
            <a:r>
              <a:rPr lang="en-GB" sz="1100" i="1" dirty="0" err="1">
                <a:latin typeface="Helvetica"/>
                <a:cs typeface="Helvetica"/>
              </a:rPr>
              <a:t>interglaciaal</a:t>
            </a:r>
            <a:endParaRPr lang="en-GB" sz="1100" i="1" dirty="0">
              <a:latin typeface="Helvetica"/>
              <a:cs typeface="Helvetica"/>
            </a:endParaRPr>
          </a:p>
        </p:txBody>
      </p:sp>
      <p:sp>
        <p:nvSpPr>
          <p:cNvPr id="23" name="Rectangle 2"/>
          <p:cNvSpPr>
            <a:spLocks noChangeArrowheads="1"/>
          </p:cNvSpPr>
          <p:nvPr/>
        </p:nvSpPr>
        <p:spPr bwMode="auto">
          <a:xfrm>
            <a:off x="260493" y="1307348"/>
            <a:ext cx="10239949" cy="1000270"/>
          </a:xfrm>
          <a:prstGeom prst="rect">
            <a:avLst/>
          </a:prstGeom>
          <a:noFill/>
          <a:ln w="9525">
            <a:noFill/>
            <a:miter lim="800000"/>
            <a:headEnd/>
            <a:tailEnd/>
          </a:ln>
        </p:spPr>
        <p:txBody>
          <a:bodyPr wrap="square" lIns="121917" tIns="60958" rIns="121917" bIns="60958">
            <a:prstTxWarp prst="textNoShape">
              <a:avLst/>
            </a:prstTxWarp>
            <a:spAutoFit/>
          </a:bodyPr>
          <a:lstStyle/>
          <a:p>
            <a:pPr>
              <a:spcAft>
                <a:spcPts val="600"/>
              </a:spcAft>
            </a:pPr>
            <a:r>
              <a:rPr lang="en-US" sz="2800" dirty="0">
                <a:latin typeface="Calibri"/>
                <a:cs typeface="Calibri"/>
              </a:rPr>
              <a:t>Prof. </a:t>
            </a:r>
            <a:r>
              <a:rPr lang="en-US" sz="2800" dirty="0" err="1">
                <a:latin typeface="Calibri"/>
                <a:cs typeface="Calibri"/>
              </a:rPr>
              <a:t>Michiel</a:t>
            </a:r>
            <a:r>
              <a:rPr lang="en-US" sz="2800" dirty="0">
                <a:latin typeface="Calibri"/>
                <a:cs typeface="Calibri"/>
              </a:rPr>
              <a:t> van den </a:t>
            </a:r>
            <a:r>
              <a:rPr lang="en-US" sz="2800" dirty="0" err="1">
                <a:latin typeface="Calibri"/>
                <a:cs typeface="Calibri"/>
              </a:rPr>
              <a:t>Broeke</a:t>
            </a:r>
            <a:r>
              <a:rPr lang="en-US" sz="2800" dirty="0">
                <a:latin typeface="Calibri"/>
                <a:cs typeface="Calibri"/>
              </a:rPr>
              <a:t> (IMAU/UU):</a:t>
            </a:r>
          </a:p>
          <a:p>
            <a:pPr marL="457200" indent="-457200">
              <a:spcAft>
                <a:spcPts val="600"/>
              </a:spcAft>
              <a:buFont typeface="Arial" panose="020B0604020202020204" pitchFamily="34" charset="0"/>
              <a:buChar char="•"/>
            </a:pPr>
            <a:r>
              <a:rPr lang="en-US" sz="2400" dirty="0">
                <a:latin typeface="Calibri"/>
                <a:cs typeface="Calibri"/>
              </a:rPr>
              <a:t>EPICA Dome C ice core: 800,000 years of historical record</a:t>
            </a:r>
            <a:endParaRPr lang="en-US" sz="2800" dirty="0">
              <a:latin typeface="Calibri"/>
              <a:cs typeface="Calibri"/>
            </a:endParaRPr>
          </a:p>
        </p:txBody>
      </p:sp>
      <p:sp>
        <p:nvSpPr>
          <p:cNvPr id="26" name="TextBox 25"/>
          <p:cNvSpPr txBox="1"/>
          <p:nvPr/>
        </p:nvSpPr>
        <p:spPr>
          <a:xfrm>
            <a:off x="2022290" y="3501010"/>
            <a:ext cx="1011389" cy="292388"/>
          </a:xfrm>
          <a:prstGeom prst="rect">
            <a:avLst/>
          </a:prstGeom>
          <a:noFill/>
        </p:spPr>
        <p:txBody>
          <a:bodyPr wrap="none" lIns="121917" tIns="60958" rIns="121917" bIns="60958" rtlCol="0">
            <a:spAutoFit/>
          </a:bodyPr>
          <a:lstStyle/>
          <a:p>
            <a:pPr algn="ctr"/>
            <a:r>
              <a:rPr lang="en-GB" sz="1100" i="1" dirty="0" err="1">
                <a:latin typeface="Helvetica"/>
                <a:cs typeface="Helvetica"/>
              </a:rPr>
              <a:t>Interglaciaal</a:t>
            </a:r>
            <a:endParaRPr lang="en-GB" sz="1100" i="1" dirty="0">
              <a:latin typeface="Helvetica"/>
              <a:cs typeface="Helvetica"/>
            </a:endParaRPr>
          </a:p>
        </p:txBody>
      </p:sp>
      <p:sp>
        <p:nvSpPr>
          <p:cNvPr id="28" name="TextBox 7"/>
          <p:cNvSpPr txBox="1">
            <a:spLocks noChangeArrowheads="1"/>
          </p:cNvSpPr>
          <p:nvPr/>
        </p:nvSpPr>
        <p:spPr bwMode="auto">
          <a:xfrm>
            <a:off x="10354079" y="5381877"/>
            <a:ext cx="1653652" cy="400105"/>
          </a:xfrm>
          <a:prstGeom prst="rect">
            <a:avLst/>
          </a:prstGeom>
          <a:noFill/>
          <a:ln w="9525">
            <a:noFill/>
            <a:miter lim="800000"/>
            <a:headEnd/>
            <a:tailEnd/>
          </a:ln>
        </p:spPr>
        <p:txBody>
          <a:bodyPr wrap="none" lIns="121917" tIns="60958" rIns="121917" bIns="60958">
            <a:prstTxWarp prst="textNoShape">
              <a:avLst/>
            </a:prstTxWarp>
            <a:spAutoFit/>
          </a:bodyPr>
          <a:lstStyle/>
          <a:p>
            <a:r>
              <a:rPr lang="en-US" i="1" dirty="0">
                <a:solidFill>
                  <a:srgbClr val="0000FF"/>
                </a:solidFill>
                <a:latin typeface="Calibri" panose="020F0502020204030204" pitchFamily="34" charset="0"/>
                <a:cs typeface="Calibri" panose="020F0502020204030204" pitchFamily="34" charset="0"/>
              </a:rPr>
              <a:t>2018: 410 ppm</a:t>
            </a:r>
          </a:p>
        </p:txBody>
      </p:sp>
      <p:pic>
        <p:nvPicPr>
          <p:cNvPr id="21" name="Picture 20">
            <a:extLst>
              <a:ext uri="{FF2B5EF4-FFF2-40B4-BE49-F238E27FC236}">
                <a16:creationId xmlns:a16="http://schemas.microsoft.com/office/drawing/2014/main" id="{FF9B0CE0-DA1D-A445-8355-3DF5A950CEAF}"/>
              </a:ext>
            </a:extLst>
          </p:cNvPr>
          <p:cNvPicPr>
            <a:picLocks noChangeAspect="1"/>
          </p:cNvPicPr>
          <p:nvPr/>
        </p:nvPicPr>
        <p:blipFill>
          <a:blip r:embed="rId4"/>
          <a:stretch>
            <a:fillRect/>
          </a:stretch>
        </p:blipFill>
        <p:spPr>
          <a:xfrm>
            <a:off x="9301660" y="0"/>
            <a:ext cx="2890340" cy="2167755"/>
          </a:xfrm>
          <a:prstGeom prst="rect">
            <a:avLst/>
          </a:prstGeom>
        </p:spPr>
      </p:pic>
      <p:sp>
        <p:nvSpPr>
          <p:cNvPr id="29" name="TextBox 28">
            <a:extLst>
              <a:ext uri="{FF2B5EF4-FFF2-40B4-BE49-F238E27FC236}">
                <a16:creationId xmlns:a16="http://schemas.microsoft.com/office/drawing/2014/main" id="{0293EBAA-D7CA-1945-B459-437FECF84732}"/>
              </a:ext>
            </a:extLst>
          </p:cNvPr>
          <p:cNvSpPr txBox="1"/>
          <p:nvPr/>
        </p:nvSpPr>
        <p:spPr>
          <a:xfrm>
            <a:off x="2854004" y="3756086"/>
            <a:ext cx="1011389" cy="292388"/>
          </a:xfrm>
          <a:prstGeom prst="rect">
            <a:avLst/>
          </a:prstGeom>
          <a:noFill/>
        </p:spPr>
        <p:txBody>
          <a:bodyPr wrap="none" lIns="121917" tIns="60958" rIns="121917" bIns="60958" rtlCol="0">
            <a:spAutoFit/>
          </a:bodyPr>
          <a:lstStyle/>
          <a:p>
            <a:pPr algn="ctr"/>
            <a:r>
              <a:rPr lang="en-GB" sz="1100" i="1" dirty="0" err="1">
                <a:latin typeface="Helvetica"/>
                <a:cs typeface="Helvetica"/>
              </a:rPr>
              <a:t>Interglaciaal</a:t>
            </a:r>
            <a:endParaRPr lang="en-GB" sz="1100" i="1" dirty="0">
              <a:latin typeface="Helvetica"/>
              <a:cs typeface="Helvetica"/>
            </a:endParaRPr>
          </a:p>
        </p:txBody>
      </p:sp>
      <p:sp>
        <p:nvSpPr>
          <p:cNvPr id="30" name="TextBox 29">
            <a:extLst>
              <a:ext uri="{FF2B5EF4-FFF2-40B4-BE49-F238E27FC236}">
                <a16:creationId xmlns:a16="http://schemas.microsoft.com/office/drawing/2014/main" id="{DA532E2B-A8C2-014D-B1B4-3E105FD05D0C}"/>
              </a:ext>
            </a:extLst>
          </p:cNvPr>
          <p:cNvSpPr txBox="1"/>
          <p:nvPr/>
        </p:nvSpPr>
        <p:spPr>
          <a:xfrm>
            <a:off x="3684675" y="3563146"/>
            <a:ext cx="1011389" cy="292388"/>
          </a:xfrm>
          <a:prstGeom prst="rect">
            <a:avLst/>
          </a:prstGeom>
          <a:noFill/>
        </p:spPr>
        <p:txBody>
          <a:bodyPr wrap="none" lIns="121917" tIns="60958" rIns="121917" bIns="60958" rtlCol="0">
            <a:spAutoFit/>
          </a:bodyPr>
          <a:lstStyle/>
          <a:p>
            <a:pPr algn="ctr"/>
            <a:r>
              <a:rPr lang="en-GB" sz="1100" i="1" dirty="0" err="1">
                <a:latin typeface="Helvetica"/>
                <a:cs typeface="Helvetica"/>
              </a:rPr>
              <a:t>Interglaciaal</a:t>
            </a:r>
            <a:endParaRPr lang="en-GB" sz="1100" i="1" dirty="0">
              <a:latin typeface="Helvetica"/>
              <a:cs typeface="Helvetica"/>
            </a:endParaRPr>
          </a:p>
        </p:txBody>
      </p:sp>
      <p:sp>
        <p:nvSpPr>
          <p:cNvPr id="31" name="TextBox 30">
            <a:extLst>
              <a:ext uri="{FF2B5EF4-FFF2-40B4-BE49-F238E27FC236}">
                <a16:creationId xmlns:a16="http://schemas.microsoft.com/office/drawing/2014/main" id="{CB31E4DC-F2D9-3741-A979-3DF4FFE6B92C}"/>
              </a:ext>
            </a:extLst>
          </p:cNvPr>
          <p:cNvSpPr txBox="1"/>
          <p:nvPr/>
        </p:nvSpPr>
        <p:spPr>
          <a:xfrm>
            <a:off x="4689699" y="3585898"/>
            <a:ext cx="1011389" cy="292388"/>
          </a:xfrm>
          <a:prstGeom prst="rect">
            <a:avLst/>
          </a:prstGeom>
          <a:noFill/>
        </p:spPr>
        <p:txBody>
          <a:bodyPr wrap="none" lIns="121917" tIns="60958" rIns="121917" bIns="60958" rtlCol="0">
            <a:spAutoFit/>
          </a:bodyPr>
          <a:lstStyle/>
          <a:p>
            <a:pPr algn="ctr"/>
            <a:r>
              <a:rPr lang="en-GB" sz="1100" i="1" dirty="0" err="1">
                <a:latin typeface="Helvetica"/>
                <a:cs typeface="Helvetica"/>
              </a:rPr>
              <a:t>Interglaciaal</a:t>
            </a:r>
            <a:endParaRPr lang="en-GB" sz="1100" i="1" dirty="0">
              <a:latin typeface="Helvetica"/>
              <a:cs typeface="Helvetica"/>
            </a:endParaRPr>
          </a:p>
        </p:txBody>
      </p:sp>
      <p:sp>
        <p:nvSpPr>
          <p:cNvPr id="32" name="TextBox 31">
            <a:extLst>
              <a:ext uri="{FF2B5EF4-FFF2-40B4-BE49-F238E27FC236}">
                <a16:creationId xmlns:a16="http://schemas.microsoft.com/office/drawing/2014/main" id="{18D8F70C-85FE-D343-9611-30548AF64942}"/>
              </a:ext>
            </a:extLst>
          </p:cNvPr>
          <p:cNvSpPr txBox="1"/>
          <p:nvPr/>
        </p:nvSpPr>
        <p:spPr>
          <a:xfrm>
            <a:off x="5452411" y="3247834"/>
            <a:ext cx="1011389" cy="292388"/>
          </a:xfrm>
          <a:prstGeom prst="rect">
            <a:avLst/>
          </a:prstGeom>
          <a:noFill/>
        </p:spPr>
        <p:txBody>
          <a:bodyPr wrap="none" lIns="121917" tIns="60958" rIns="121917" bIns="60958" rtlCol="0">
            <a:spAutoFit/>
          </a:bodyPr>
          <a:lstStyle/>
          <a:p>
            <a:pPr algn="ctr"/>
            <a:r>
              <a:rPr lang="en-GB" sz="1100" i="1" dirty="0" err="1">
                <a:latin typeface="Helvetica"/>
                <a:cs typeface="Helvetica"/>
              </a:rPr>
              <a:t>Interglaciaal</a:t>
            </a:r>
            <a:endParaRPr lang="en-GB" sz="1100" i="1" dirty="0">
              <a:latin typeface="Helvetica"/>
              <a:cs typeface="Helvetica"/>
            </a:endParaRPr>
          </a:p>
        </p:txBody>
      </p:sp>
      <p:sp>
        <p:nvSpPr>
          <p:cNvPr id="33" name="TextBox 32">
            <a:extLst>
              <a:ext uri="{FF2B5EF4-FFF2-40B4-BE49-F238E27FC236}">
                <a16:creationId xmlns:a16="http://schemas.microsoft.com/office/drawing/2014/main" id="{91F07AD3-11B0-7F43-9B8F-CD4569D4DF60}"/>
              </a:ext>
            </a:extLst>
          </p:cNvPr>
          <p:cNvSpPr txBox="1"/>
          <p:nvPr/>
        </p:nvSpPr>
        <p:spPr>
          <a:xfrm>
            <a:off x="6234023" y="2972962"/>
            <a:ext cx="1011389" cy="292388"/>
          </a:xfrm>
          <a:prstGeom prst="rect">
            <a:avLst/>
          </a:prstGeom>
          <a:noFill/>
        </p:spPr>
        <p:txBody>
          <a:bodyPr wrap="none" lIns="121917" tIns="60958" rIns="121917" bIns="60958" rtlCol="0">
            <a:spAutoFit/>
          </a:bodyPr>
          <a:lstStyle/>
          <a:p>
            <a:pPr algn="ctr"/>
            <a:r>
              <a:rPr lang="en-GB" sz="1100" i="1" dirty="0" err="1">
                <a:latin typeface="Helvetica"/>
                <a:cs typeface="Helvetica"/>
              </a:rPr>
              <a:t>Interglaciaal</a:t>
            </a:r>
            <a:endParaRPr lang="en-GB" sz="1100" i="1" dirty="0">
              <a:latin typeface="Helvetica"/>
              <a:cs typeface="Helvetica"/>
            </a:endParaRPr>
          </a:p>
        </p:txBody>
      </p:sp>
      <p:sp>
        <p:nvSpPr>
          <p:cNvPr id="34" name="TextBox 33">
            <a:extLst>
              <a:ext uri="{FF2B5EF4-FFF2-40B4-BE49-F238E27FC236}">
                <a16:creationId xmlns:a16="http://schemas.microsoft.com/office/drawing/2014/main" id="{6C83DDCB-0655-9D49-8774-42B3B6014615}"/>
              </a:ext>
            </a:extLst>
          </p:cNvPr>
          <p:cNvSpPr txBox="1"/>
          <p:nvPr/>
        </p:nvSpPr>
        <p:spPr>
          <a:xfrm>
            <a:off x="6959584" y="3205871"/>
            <a:ext cx="1011389" cy="292388"/>
          </a:xfrm>
          <a:prstGeom prst="rect">
            <a:avLst/>
          </a:prstGeom>
          <a:noFill/>
        </p:spPr>
        <p:txBody>
          <a:bodyPr wrap="none" lIns="121917" tIns="60958" rIns="121917" bIns="60958" rtlCol="0">
            <a:spAutoFit/>
          </a:bodyPr>
          <a:lstStyle/>
          <a:p>
            <a:pPr algn="ctr"/>
            <a:r>
              <a:rPr lang="en-GB" sz="1100" i="1" dirty="0" err="1">
                <a:latin typeface="Helvetica"/>
                <a:cs typeface="Helvetica"/>
              </a:rPr>
              <a:t>Interglaciaal</a:t>
            </a:r>
            <a:endParaRPr lang="en-GB" sz="1100" i="1" dirty="0">
              <a:latin typeface="Helvetica"/>
              <a:cs typeface="Helvetica"/>
            </a:endParaRPr>
          </a:p>
        </p:txBody>
      </p:sp>
      <p:sp>
        <p:nvSpPr>
          <p:cNvPr id="35" name="TextBox 34">
            <a:extLst>
              <a:ext uri="{FF2B5EF4-FFF2-40B4-BE49-F238E27FC236}">
                <a16:creationId xmlns:a16="http://schemas.microsoft.com/office/drawing/2014/main" id="{DB78F5D8-8D91-704C-AA3E-17BA46CF8B6F}"/>
              </a:ext>
            </a:extLst>
          </p:cNvPr>
          <p:cNvSpPr txBox="1"/>
          <p:nvPr/>
        </p:nvSpPr>
        <p:spPr>
          <a:xfrm>
            <a:off x="8043883" y="3103767"/>
            <a:ext cx="1011389" cy="292388"/>
          </a:xfrm>
          <a:prstGeom prst="rect">
            <a:avLst/>
          </a:prstGeom>
          <a:noFill/>
        </p:spPr>
        <p:txBody>
          <a:bodyPr wrap="none" lIns="121917" tIns="60958" rIns="121917" bIns="60958" rtlCol="0">
            <a:spAutoFit/>
          </a:bodyPr>
          <a:lstStyle/>
          <a:p>
            <a:pPr algn="ctr"/>
            <a:r>
              <a:rPr lang="en-GB" sz="1100" i="1" dirty="0" err="1">
                <a:latin typeface="Helvetica"/>
                <a:cs typeface="Helvetica"/>
              </a:rPr>
              <a:t>Interglaciaal</a:t>
            </a:r>
            <a:endParaRPr lang="en-GB" sz="1100" i="1" dirty="0">
              <a:latin typeface="Helvetica"/>
              <a:cs typeface="Helvetica"/>
            </a:endParaRPr>
          </a:p>
        </p:txBody>
      </p:sp>
      <p:sp>
        <p:nvSpPr>
          <p:cNvPr id="17" name="Rectangle 16">
            <a:extLst>
              <a:ext uri="{FF2B5EF4-FFF2-40B4-BE49-F238E27FC236}">
                <a16:creationId xmlns:a16="http://schemas.microsoft.com/office/drawing/2014/main" id="{5E3D094B-B4FA-7D44-91C5-2FCEF93D95DD}"/>
              </a:ext>
            </a:extLst>
          </p:cNvPr>
          <p:cNvSpPr/>
          <p:nvPr/>
        </p:nvSpPr>
        <p:spPr>
          <a:xfrm>
            <a:off x="11088555" y="6537600"/>
            <a:ext cx="1077340" cy="353939"/>
          </a:xfrm>
          <a:prstGeom prst="rect">
            <a:avLst/>
          </a:prstGeom>
        </p:spPr>
        <p:txBody>
          <a:bodyPr wrap="none" lIns="121917" tIns="60958" rIns="121917" bIns="60958">
            <a:spAutoFit/>
          </a:bodyPr>
          <a:lstStyle/>
          <a:p>
            <a:r>
              <a:rPr lang="en-US" sz="1500" i="1" dirty="0">
                <a:solidFill>
                  <a:schemeClr val="bg1"/>
                </a:solidFill>
                <a:latin typeface="Calibri"/>
                <a:cs typeface="Calibri"/>
              </a:rPr>
              <a:t>IPCC, 2013</a:t>
            </a:r>
          </a:p>
        </p:txBody>
      </p:sp>
      <p:sp>
        <p:nvSpPr>
          <p:cNvPr id="18" name="Titel 2"/>
          <p:cNvSpPr txBox="1">
            <a:spLocks/>
          </p:cNvSpPr>
          <p:nvPr/>
        </p:nvSpPr>
        <p:spPr>
          <a:xfrm>
            <a:off x="34861" y="359286"/>
            <a:ext cx="10923588" cy="948047"/>
          </a:xfrm>
          <a:prstGeom prst="rect">
            <a:avLst/>
          </a:prstGeom>
        </p:spPr>
        <p:txBody>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t> </a:t>
            </a:r>
            <a:r>
              <a:rPr lang="en-US" dirty="0">
                <a:latin typeface="Verdana" panose="020B0604030504040204" pitchFamily="34" charset="0"/>
                <a:ea typeface="Verdana" panose="020B0604030504040204" pitchFamily="34" charset="0"/>
                <a:cs typeface="Verdana" panose="020B0604030504040204" pitchFamily="34" charset="0"/>
              </a:rPr>
              <a:t>Relation CO</a:t>
            </a:r>
            <a:r>
              <a:rPr lang="en-US" baseline="-25000" dirty="0">
                <a:latin typeface="Verdana" panose="020B0604030504040204" pitchFamily="34" charset="0"/>
                <a:ea typeface="Verdana" panose="020B0604030504040204" pitchFamily="34" charset="0"/>
                <a:cs typeface="Verdana" panose="020B0604030504040204" pitchFamily="34" charset="0"/>
              </a:rPr>
              <a:t>2</a:t>
            </a:r>
            <a:r>
              <a:rPr lang="en-US" dirty="0">
                <a:latin typeface="Verdana" panose="020B0604030504040204" pitchFamily="34" charset="0"/>
                <a:ea typeface="Verdana" panose="020B0604030504040204" pitchFamily="34" charset="0"/>
                <a:cs typeface="Verdana" panose="020B0604030504040204" pitchFamily="34" charset="0"/>
              </a:rPr>
              <a:t> &amp; </a:t>
            </a:r>
            <a:r>
              <a:rPr lang="en-US" i="1" dirty="0" err="1">
                <a:latin typeface="Verdana" panose="020B0604030504040204" pitchFamily="34" charset="0"/>
                <a:ea typeface="Verdana" panose="020B0604030504040204" pitchFamily="34" charset="0"/>
                <a:cs typeface="Verdana" panose="020B0604030504040204" pitchFamily="34" charset="0"/>
              </a:rPr>
              <a:t>T</a:t>
            </a:r>
            <a:r>
              <a:rPr lang="en-US" i="1" baseline="-25000" dirty="0" err="1">
                <a:latin typeface="Verdana" panose="020B0604030504040204" pitchFamily="34" charset="0"/>
                <a:ea typeface="Verdana" panose="020B0604030504040204" pitchFamily="34" charset="0"/>
                <a:cs typeface="Verdana" panose="020B0604030504040204" pitchFamily="34" charset="0"/>
              </a:rPr>
              <a:t>global</a:t>
            </a:r>
            <a:endParaRPr lang="nl-NL"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168531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FE2B05-E6BD-4A01-9C84-725EF6ABCDE8}"/>
              </a:ext>
            </a:extLst>
          </p:cNvPr>
          <p:cNvPicPr>
            <a:picLocks noChangeAspect="1"/>
          </p:cNvPicPr>
          <p:nvPr/>
        </p:nvPicPr>
        <p:blipFill rotWithShape="1">
          <a:blip r:embed="rId2">
            <a:extLst>
              <a:ext uri="{28A0092B-C50C-407E-A947-70E740481C1C}">
                <a14:useLocalDpi xmlns:a14="http://schemas.microsoft.com/office/drawing/2010/main" val="0"/>
              </a:ext>
            </a:extLst>
          </a:blip>
          <a:srcRect t="48986" b="1014"/>
          <a:stretch/>
        </p:blipFill>
        <p:spPr>
          <a:xfrm>
            <a:off x="432916" y="2824905"/>
            <a:ext cx="7588918" cy="4004227"/>
          </a:xfrm>
          <a:prstGeom prst="rect">
            <a:avLst/>
          </a:prstGeom>
        </p:spPr>
      </p:pic>
      <p:pic>
        <p:nvPicPr>
          <p:cNvPr id="5" name="Picture 4">
            <a:extLst>
              <a:ext uri="{FF2B5EF4-FFF2-40B4-BE49-F238E27FC236}">
                <a16:creationId xmlns:a16="http://schemas.microsoft.com/office/drawing/2014/main" id="{4F8E4209-DF14-4385-9329-0A4B5DC654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8643" y="81280"/>
            <a:ext cx="3188877" cy="3188877"/>
          </a:xfrm>
          <a:prstGeom prst="rect">
            <a:avLst/>
          </a:prstGeom>
        </p:spPr>
      </p:pic>
      <p:sp>
        <p:nvSpPr>
          <p:cNvPr id="10" name="Titel 5">
            <a:extLst>
              <a:ext uri="{FF2B5EF4-FFF2-40B4-BE49-F238E27FC236}">
                <a16:creationId xmlns:a16="http://schemas.microsoft.com/office/drawing/2014/main" id="{712B7051-A404-4905-9859-A39C21F4EE73}"/>
              </a:ext>
            </a:extLst>
          </p:cNvPr>
          <p:cNvSpPr txBox="1">
            <a:spLocks/>
          </p:cNvSpPr>
          <p:nvPr/>
        </p:nvSpPr>
        <p:spPr>
          <a:xfrm>
            <a:off x="216457" y="21207"/>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t>Extremely blue skies?</a:t>
            </a:r>
            <a:endParaRPr lang="nl-NL" dirty="0"/>
          </a:p>
        </p:txBody>
      </p:sp>
      <p:sp>
        <p:nvSpPr>
          <p:cNvPr id="8" name="Rectangle 7">
            <a:extLst>
              <a:ext uri="{FF2B5EF4-FFF2-40B4-BE49-F238E27FC236}">
                <a16:creationId xmlns:a16="http://schemas.microsoft.com/office/drawing/2014/main" id="{FCDCD922-A8AE-4BF7-B5EF-F72BBE6965C8}"/>
              </a:ext>
            </a:extLst>
          </p:cNvPr>
          <p:cNvSpPr/>
          <p:nvPr/>
        </p:nvSpPr>
        <p:spPr>
          <a:xfrm>
            <a:off x="2023353" y="2863815"/>
            <a:ext cx="4805464" cy="5450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Tijdelijke aanduiding voor inhoud 3">
            <a:extLst>
              <a:ext uri="{FF2B5EF4-FFF2-40B4-BE49-F238E27FC236}">
                <a16:creationId xmlns:a16="http://schemas.microsoft.com/office/drawing/2014/main" id="{CEA84F7D-695B-494F-BB41-D0E8187DF942}"/>
              </a:ext>
            </a:extLst>
          </p:cNvPr>
          <p:cNvSpPr txBox="1">
            <a:spLocks/>
          </p:cNvSpPr>
          <p:nvPr/>
        </p:nvSpPr>
        <p:spPr>
          <a:xfrm>
            <a:off x="119182" y="1360981"/>
            <a:ext cx="9855200" cy="345914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en-US" sz="2800" dirty="0"/>
              <a:t> Measure blueness </a:t>
            </a:r>
          </a:p>
          <a:p>
            <a:pPr fontAlgn="auto">
              <a:spcAft>
                <a:spcPts val="0"/>
              </a:spcAft>
            </a:pPr>
            <a:endParaRPr lang="en-US" sz="1100" dirty="0"/>
          </a:p>
          <a:p>
            <a:pPr marL="0" indent="0" fontAlgn="auto">
              <a:spcAft>
                <a:spcPts val="0"/>
              </a:spcAft>
              <a:buNone/>
            </a:pPr>
            <a:r>
              <a:rPr lang="en-US" sz="2800" dirty="0"/>
              <a:t> Compare to theoretical max (=100%)</a:t>
            </a:r>
          </a:p>
          <a:p>
            <a:pPr lvl="1" fontAlgn="auto">
              <a:spcAft>
                <a:spcPts val="0"/>
              </a:spcAft>
            </a:pPr>
            <a:r>
              <a:rPr lang="en-US" sz="2400" dirty="0"/>
              <a:t>Top days in March-April with blue sky (‘05 –’20)</a:t>
            </a:r>
          </a:p>
          <a:p>
            <a:pPr marL="457200" lvl="1" indent="0" fontAlgn="auto">
              <a:spcAft>
                <a:spcPts val="0"/>
              </a:spcAft>
              <a:buNone/>
            </a:pPr>
            <a:r>
              <a:rPr lang="en-US" sz="2400" dirty="0"/>
              <a:t>                                                      </a:t>
            </a:r>
          </a:p>
          <a:p>
            <a:pPr marL="457200" lvl="1" indent="0" fontAlgn="auto">
              <a:spcAft>
                <a:spcPts val="0"/>
              </a:spcAft>
              <a:buNone/>
            </a:pPr>
            <a:r>
              <a:rPr lang="en-US" sz="2400" dirty="0"/>
              <a:t>                                                            2020</a:t>
            </a:r>
          </a:p>
        </p:txBody>
      </p:sp>
      <p:sp>
        <p:nvSpPr>
          <p:cNvPr id="9" name="Rectangle 8">
            <a:extLst>
              <a:ext uri="{FF2B5EF4-FFF2-40B4-BE49-F238E27FC236}">
                <a16:creationId xmlns:a16="http://schemas.microsoft.com/office/drawing/2014/main" id="{AED61CAD-4B3E-413A-B4D0-64632F82FB27}"/>
              </a:ext>
            </a:extLst>
          </p:cNvPr>
          <p:cNvSpPr/>
          <p:nvPr/>
        </p:nvSpPr>
        <p:spPr>
          <a:xfrm>
            <a:off x="5707976" y="3583774"/>
            <a:ext cx="1193017" cy="23879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extBox 1">
            <a:extLst>
              <a:ext uri="{FF2B5EF4-FFF2-40B4-BE49-F238E27FC236}">
                <a16:creationId xmlns:a16="http://schemas.microsoft.com/office/drawing/2014/main" id="{8D9FFEEF-55BE-4CAC-A7C5-532F46B1DFB3}"/>
              </a:ext>
            </a:extLst>
          </p:cNvPr>
          <p:cNvSpPr txBox="1"/>
          <p:nvPr/>
        </p:nvSpPr>
        <p:spPr>
          <a:xfrm>
            <a:off x="8631965" y="3754488"/>
            <a:ext cx="3440853" cy="2615396"/>
          </a:xfrm>
          <a:prstGeom prst="rect">
            <a:avLst/>
          </a:prstGeom>
          <a:solidFill>
            <a:schemeClr val="accent4">
              <a:lumMod val="60000"/>
              <a:lumOff val="40000"/>
            </a:schemeClr>
          </a:solidFill>
        </p:spPr>
        <p:txBody>
          <a:bodyPr wrap="square" rtlCol="0">
            <a:spAutoFit/>
          </a:bodyPr>
          <a:lstStyle/>
          <a:p>
            <a:pPr>
              <a:lnSpc>
                <a:spcPct val="150000"/>
              </a:lnSpc>
            </a:pPr>
            <a:r>
              <a:rPr lang="en-US" sz="2400" dirty="0">
                <a:solidFill>
                  <a:schemeClr val="bg1"/>
                </a:solidFill>
              </a:rPr>
              <a:t>Latest news: </a:t>
            </a:r>
            <a:r>
              <a:rPr lang="en-US" sz="2400" i="1" dirty="0">
                <a:solidFill>
                  <a:schemeClr val="bg1"/>
                </a:solidFill>
              </a:rPr>
              <a:t>solar radiation 3% higher during lock-down  </a:t>
            </a:r>
          </a:p>
          <a:p>
            <a:pPr>
              <a:lnSpc>
                <a:spcPct val="150000"/>
              </a:lnSpc>
            </a:pPr>
            <a:r>
              <a:rPr lang="en-US" sz="2000" dirty="0">
                <a:solidFill>
                  <a:schemeClr val="bg1"/>
                </a:solidFill>
              </a:rPr>
              <a:t>(Ref. Pier </a:t>
            </a:r>
            <a:r>
              <a:rPr lang="en-US" sz="2000" dirty="0" err="1">
                <a:solidFill>
                  <a:schemeClr val="bg1"/>
                </a:solidFill>
              </a:rPr>
              <a:t>Siebesma</a:t>
            </a:r>
            <a:r>
              <a:rPr lang="en-US" sz="2000" dirty="0">
                <a:solidFill>
                  <a:schemeClr val="bg1"/>
                </a:solidFill>
              </a:rPr>
              <a:t> &amp; Marieke Dirksen)</a:t>
            </a:r>
            <a:endParaRPr lang="nl-NL" sz="2400" dirty="0">
              <a:solidFill>
                <a:schemeClr val="bg1"/>
              </a:solidFill>
            </a:endParaRPr>
          </a:p>
        </p:txBody>
      </p:sp>
    </p:spTree>
    <p:extLst>
      <p:ext uri="{BB962C8B-B14F-4D97-AF65-F5344CB8AC3E}">
        <p14:creationId xmlns:p14="http://schemas.microsoft.com/office/powerpoint/2010/main" val="33252314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p:cNvSpPr/>
          <p:nvPr/>
        </p:nvSpPr>
        <p:spPr>
          <a:xfrm>
            <a:off x="2901178" y="7148321"/>
            <a:ext cx="7001164" cy="369332"/>
          </a:xfrm>
          <a:prstGeom prst="rect">
            <a:avLst/>
          </a:prstGeom>
        </p:spPr>
        <p:txBody>
          <a:bodyPr wrap="square">
            <a:spAutoFit/>
          </a:bodyPr>
          <a:lstStyle/>
          <a:p>
            <a:r>
              <a:rPr lang="nl-NL" dirty="0">
                <a:solidFill>
                  <a:prstClr val="black"/>
                </a:solidFill>
              </a:rPr>
              <a:t>Ref: WMO, US National </a:t>
            </a:r>
            <a:r>
              <a:rPr lang="nl-NL" dirty="0" err="1">
                <a:solidFill>
                  <a:prstClr val="black"/>
                </a:solidFill>
              </a:rPr>
              <a:t>Snow</a:t>
            </a:r>
            <a:r>
              <a:rPr lang="nl-NL" dirty="0">
                <a:solidFill>
                  <a:prstClr val="black"/>
                </a:solidFill>
              </a:rPr>
              <a:t> &amp; Ice Data Center (2016)</a:t>
            </a:r>
          </a:p>
        </p:txBody>
      </p:sp>
      <p:pic>
        <p:nvPicPr>
          <p:cNvPr id="3" name="Picture 2">
            <a:extLst>
              <a:ext uri="{FF2B5EF4-FFF2-40B4-BE49-F238E27FC236}">
                <a16:creationId xmlns:a16="http://schemas.microsoft.com/office/drawing/2014/main" id="{F12AC471-14A6-41AB-A188-EE3E55BB1B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23" y="1140908"/>
            <a:ext cx="10597608" cy="5298804"/>
          </a:xfrm>
          <a:prstGeom prst="rect">
            <a:avLst/>
          </a:prstGeom>
        </p:spPr>
      </p:pic>
      <p:sp>
        <p:nvSpPr>
          <p:cNvPr id="6" name="Titel 5">
            <a:extLst>
              <a:ext uri="{FF2B5EF4-FFF2-40B4-BE49-F238E27FC236}">
                <a16:creationId xmlns:a16="http://schemas.microsoft.com/office/drawing/2014/main" id="{652D17F4-7F8D-472D-96EA-CF60AF3BDEE8}"/>
              </a:ext>
            </a:extLst>
          </p:cNvPr>
          <p:cNvSpPr txBox="1">
            <a:spLocks/>
          </p:cNvSpPr>
          <p:nvPr/>
        </p:nvSpPr>
        <p:spPr>
          <a:xfrm>
            <a:off x="182591" y="21207"/>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t>Also in the Netherlands</a:t>
            </a:r>
            <a:endParaRPr lang="nl-NL" dirty="0"/>
          </a:p>
        </p:txBody>
      </p:sp>
    </p:spTree>
    <p:extLst>
      <p:ext uri="{BB962C8B-B14F-4D97-AF65-F5344CB8AC3E}">
        <p14:creationId xmlns:p14="http://schemas.microsoft.com/office/powerpoint/2010/main" val="32038043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6456" y="1505129"/>
            <a:ext cx="10972800" cy="1143000"/>
          </a:xfrm>
        </p:spPr>
        <p:txBody>
          <a:bodyPr/>
          <a:lstStyle/>
          <a:p>
            <a:endParaRPr lang="nl-NL"/>
          </a:p>
        </p:txBody>
      </p:sp>
      <p:sp>
        <p:nvSpPr>
          <p:cNvPr id="5" name="Rectangle 4"/>
          <p:cNvSpPr/>
          <p:nvPr/>
        </p:nvSpPr>
        <p:spPr>
          <a:xfrm>
            <a:off x="1016000" y="6172200"/>
            <a:ext cx="11074400" cy="369332"/>
          </a:xfrm>
          <a:prstGeom prst="rect">
            <a:avLst/>
          </a:prstGeom>
        </p:spPr>
        <p:txBody>
          <a:bodyPr wrap="square">
            <a:spAutoFit/>
          </a:bodyPr>
          <a:lstStyle/>
          <a:p>
            <a:r>
              <a:rPr lang="nl-NL" dirty="0"/>
              <a:t>Sea </a:t>
            </a:r>
            <a:r>
              <a:rPr lang="nl-NL" dirty="0" err="1"/>
              <a:t>leel</a:t>
            </a:r>
            <a:r>
              <a:rPr lang="nl-NL" dirty="0"/>
              <a:t> ris…</a:t>
            </a:r>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8000" y="1114706"/>
            <a:ext cx="11176000" cy="54969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descr="Gerelateerde afbeeldi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2000" y="0"/>
            <a:ext cx="5080000" cy="2809876"/>
          </a:xfrm>
          <a:prstGeom prst="rect">
            <a:avLst/>
          </a:prstGeom>
          <a:noFill/>
          <a:extLst>
            <a:ext uri="{909E8E84-426E-40DD-AFC4-6F175D3DCCD1}">
              <a14:hiddenFill xmlns:a14="http://schemas.microsoft.com/office/drawing/2010/main">
                <a:solidFill>
                  <a:srgbClr val="FFFFFF"/>
                </a:solidFill>
              </a14:hiddenFill>
            </a:ext>
          </a:extLst>
        </p:spPr>
      </p:pic>
      <p:sp>
        <p:nvSpPr>
          <p:cNvPr id="8" name="Titel 2"/>
          <p:cNvSpPr txBox="1">
            <a:spLocks/>
          </p:cNvSpPr>
          <p:nvPr/>
        </p:nvSpPr>
        <p:spPr>
          <a:xfrm>
            <a:off x="0" y="0"/>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t>   Tarawa Island, Kiribati</a:t>
            </a:r>
            <a:endParaRPr lang="nl-NL" dirty="0"/>
          </a:p>
        </p:txBody>
      </p:sp>
    </p:spTree>
    <p:extLst>
      <p:ext uri="{BB962C8B-B14F-4D97-AF65-F5344CB8AC3E}">
        <p14:creationId xmlns:p14="http://schemas.microsoft.com/office/powerpoint/2010/main" val="3983790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69243" y="228120"/>
            <a:ext cx="10923588" cy="633600"/>
          </a:xfrm>
        </p:spPr>
        <p:txBody>
          <a:bodyPr/>
          <a:lstStyle/>
          <a:p>
            <a:r>
              <a:rPr lang="en-US" dirty="0" err="1"/>
              <a:t>Wat</a:t>
            </a:r>
            <a:r>
              <a:rPr lang="en-US" dirty="0"/>
              <a:t> is </a:t>
            </a:r>
            <a:r>
              <a:rPr lang="en-US" dirty="0" err="1"/>
              <a:t>waarheid</a:t>
            </a:r>
            <a:r>
              <a:rPr lang="en-US" dirty="0"/>
              <a:t>?</a:t>
            </a:r>
            <a:endParaRPr lang="nl-NL" dirty="0"/>
          </a:p>
        </p:txBody>
      </p:sp>
      <p:sp>
        <p:nvSpPr>
          <p:cNvPr id="5" name="Tijdelijke aanduiding voor dianummer 4"/>
          <p:cNvSpPr>
            <a:spLocks noGrp="1"/>
          </p:cNvSpPr>
          <p:nvPr>
            <p:ph type="sldNum" sz="quarter" idx="12"/>
          </p:nvPr>
        </p:nvSpPr>
        <p:spPr/>
        <p:txBody>
          <a:bodyPr/>
          <a:lstStyle/>
          <a:p>
            <a:fld id="{10A0A6AF-03C5-477E-939A-E28F7E7F05EA}" type="slidenum">
              <a:rPr lang="nl-NL" smtClean="0"/>
              <a:pPr/>
              <a:t>5</a:t>
            </a:fld>
            <a:endParaRPr lang="nl-NL" dirty="0"/>
          </a:p>
        </p:txBody>
      </p:sp>
      <p:pic>
        <p:nvPicPr>
          <p:cNvPr id="1028" name="Picture 4" descr="Gerelateerde afbeeldi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091813"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FCA12F9C-4C9E-C24B-A92D-2146DDE1EADF}"/>
              </a:ext>
            </a:extLst>
          </p:cNvPr>
          <p:cNvPicPr>
            <a:picLocks noChangeAspect="1"/>
          </p:cNvPicPr>
          <p:nvPr/>
        </p:nvPicPr>
        <p:blipFill rotWithShape="1">
          <a:blip r:embed="rId5">
            <a:extLst>
              <a:ext uri="{28A0092B-C50C-407E-A947-70E740481C1C}">
                <a14:useLocalDpi xmlns:a14="http://schemas.microsoft.com/office/drawing/2010/main" val="0"/>
              </a:ext>
            </a:extLst>
          </a:blip>
          <a:srcRect t="81" r="3809" b="49544"/>
          <a:stretch/>
        </p:blipFill>
        <p:spPr>
          <a:xfrm>
            <a:off x="0" y="3362718"/>
            <a:ext cx="4617719" cy="3472422"/>
          </a:xfrm>
          <a:prstGeom prst="rect">
            <a:avLst/>
          </a:prstGeom>
          <a:solidFill>
            <a:schemeClr val="bg1"/>
          </a:solidFill>
        </p:spPr>
      </p:pic>
      <p:pic>
        <p:nvPicPr>
          <p:cNvPr id="12"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0789" y="3377958"/>
            <a:ext cx="7581212" cy="4882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a:extLst>
              <a:ext uri="{FF2B5EF4-FFF2-40B4-BE49-F238E27FC236}">
                <a16:creationId xmlns:a16="http://schemas.microsoft.com/office/drawing/2014/main" id="{F56B533C-CDCD-4270-9C3D-009E4511EF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81708" y="-322726"/>
            <a:ext cx="6530340" cy="36765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1548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 name="iceshelf wef.jpg" descr="iceshelf wef.jpg"/>
          <p:cNvPicPr>
            <a:picLocks/>
          </p:cNvPicPr>
          <p:nvPr/>
        </p:nvPicPr>
        <p:blipFill>
          <a:blip r:embed="rId3">
            <a:extLst/>
          </a:blip>
          <a:stretch>
            <a:fillRect/>
          </a:stretch>
        </p:blipFill>
        <p:spPr>
          <a:xfrm>
            <a:off x="-585274" y="1901338"/>
            <a:ext cx="9130507" cy="4966614"/>
          </a:xfrm>
          <a:prstGeom prst="rect">
            <a:avLst/>
          </a:prstGeom>
          <a:ln w="12700">
            <a:miter lim="400000"/>
          </a:ln>
        </p:spPr>
      </p:pic>
      <p:sp>
        <p:nvSpPr>
          <p:cNvPr id="5" name="Titel 5"/>
          <p:cNvSpPr txBox="1">
            <a:spLocks/>
          </p:cNvSpPr>
          <p:nvPr/>
        </p:nvSpPr>
        <p:spPr>
          <a:xfrm>
            <a:off x="120188" y="31406"/>
            <a:ext cx="10923588" cy="948047"/>
          </a:xfrm>
          <a:prstGeom prst="rect">
            <a:avLst/>
          </a:prstGeom>
        </p:spPr>
        <p:txBody>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endParaRPr lang="en-US" dirty="0">
              <a:solidFill>
                <a:srgbClr val="017BC6"/>
              </a:solidFill>
            </a:endParaRPr>
          </a:p>
          <a:p>
            <a:r>
              <a:rPr lang="en-US" dirty="0">
                <a:solidFill>
                  <a:srgbClr val="017BC6"/>
                </a:solidFill>
              </a:rPr>
              <a:t>Enhanced sea level rise?</a:t>
            </a:r>
            <a:endParaRPr lang="nl-NL" dirty="0">
              <a:solidFill>
                <a:srgbClr val="017BC6"/>
              </a:solidFill>
            </a:endParaRPr>
          </a:p>
        </p:txBody>
      </p:sp>
      <p:sp>
        <p:nvSpPr>
          <p:cNvPr id="6" name="Tijdelijke aanduiding voor tekst 2"/>
          <p:cNvSpPr txBox="1">
            <a:spLocks/>
          </p:cNvSpPr>
          <p:nvPr/>
        </p:nvSpPr>
        <p:spPr>
          <a:xfrm>
            <a:off x="6400800" y="1225787"/>
            <a:ext cx="5791200" cy="2923304"/>
          </a:xfrm>
          <a:prstGeom prst="rect">
            <a:avLst/>
          </a:prstGeom>
        </p:spPr>
        <p:txBody>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a:lnSpc>
                <a:spcPct val="150000"/>
              </a:lnSpc>
              <a:buClr>
                <a:srgbClr val="017BC6"/>
              </a:buClr>
              <a:buFont typeface="Arial" panose="020B0604020202020204" pitchFamily="34" charset="0"/>
              <a:buChar char="•"/>
            </a:pPr>
            <a:r>
              <a:rPr lang="en-GB" dirty="0">
                <a:solidFill>
                  <a:srgbClr val="000000"/>
                </a:solidFill>
              </a:rPr>
              <a:t>New mechanism @ Antarctica</a:t>
            </a:r>
          </a:p>
          <a:p>
            <a:pPr>
              <a:lnSpc>
                <a:spcPct val="150000"/>
              </a:lnSpc>
              <a:buClr>
                <a:srgbClr val="017BC6"/>
              </a:buClr>
              <a:buFont typeface="Arial" panose="020B0604020202020204" pitchFamily="34" charset="0"/>
              <a:buChar char="•"/>
            </a:pPr>
            <a:r>
              <a:rPr lang="en-GB" dirty="0">
                <a:solidFill>
                  <a:srgbClr val="000000"/>
                </a:solidFill>
              </a:rPr>
              <a:t>Snow </a:t>
            </a:r>
            <a:r>
              <a:rPr lang="en-GB" dirty="0">
                <a:solidFill>
                  <a:srgbClr val="000000"/>
                </a:solidFill>
                <a:latin typeface="Times New Roman"/>
                <a:cs typeface="Times New Roman"/>
              </a:rPr>
              <a:t>→ </a:t>
            </a:r>
            <a:r>
              <a:rPr lang="en-GB" dirty="0">
                <a:solidFill>
                  <a:srgbClr val="000000"/>
                </a:solidFill>
              </a:rPr>
              <a:t>cracks </a:t>
            </a:r>
            <a:r>
              <a:rPr lang="en-GB" dirty="0">
                <a:solidFill>
                  <a:srgbClr val="000000"/>
                </a:solidFill>
                <a:latin typeface="Times New Roman"/>
                <a:cs typeface="Times New Roman"/>
              </a:rPr>
              <a:t>→ </a:t>
            </a:r>
            <a:r>
              <a:rPr lang="en-GB" dirty="0">
                <a:solidFill>
                  <a:srgbClr val="000000"/>
                </a:solidFill>
              </a:rPr>
              <a:t>icebergs</a:t>
            </a:r>
          </a:p>
          <a:p>
            <a:pPr>
              <a:lnSpc>
                <a:spcPct val="150000"/>
              </a:lnSpc>
              <a:buClr>
                <a:srgbClr val="017BC6"/>
              </a:buClr>
              <a:buFont typeface="Arial" panose="020B0604020202020204" pitchFamily="34" charset="0"/>
              <a:buChar char="•"/>
            </a:pPr>
            <a:r>
              <a:rPr lang="en-GB" dirty="0">
                <a:solidFill>
                  <a:srgbClr val="000000"/>
                </a:solidFill>
              </a:rPr>
              <a:t>Sea level: +2,5 </a:t>
            </a:r>
            <a:r>
              <a:rPr lang="en-GB" dirty="0">
                <a:solidFill>
                  <a:srgbClr val="000000"/>
                </a:solidFill>
                <a:latin typeface="Book Antiqua"/>
              </a:rPr>
              <a:t>→</a:t>
            </a:r>
            <a:r>
              <a:rPr lang="en-GB" dirty="0">
                <a:solidFill>
                  <a:srgbClr val="000000"/>
                </a:solidFill>
              </a:rPr>
              <a:t> 3,0 m in 2100</a:t>
            </a:r>
          </a:p>
          <a:p>
            <a:pPr marL="0" indent="0">
              <a:lnSpc>
                <a:spcPct val="150000"/>
              </a:lnSpc>
              <a:buClr>
                <a:srgbClr val="017BC6"/>
              </a:buClr>
              <a:buFont typeface="Verdana" panose="020B0604030504040204" pitchFamily="34" charset="0"/>
              <a:buNone/>
            </a:pPr>
            <a:r>
              <a:rPr lang="en-GB" dirty="0">
                <a:solidFill>
                  <a:srgbClr val="000000"/>
                </a:solidFill>
              </a:rPr>
              <a:t>   (at maximal CO</a:t>
            </a:r>
            <a:r>
              <a:rPr lang="en-GB" baseline="-25000" dirty="0">
                <a:solidFill>
                  <a:srgbClr val="000000"/>
                </a:solidFill>
              </a:rPr>
              <a:t>2</a:t>
            </a:r>
            <a:r>
              <a:rPr lang="en-GB" dirty="0">
                <a:solidFill>
                  <a:srgbClr val="000000"/>
                </a:solidFill>
              </a:rPr>
              <a:t> emissions) 		   </a:t>
            </a:r>
          </a:p>
          <a:p>
            <a:pPr marL="0" indent="0">
              <a:lnSpc>
                <a:spcPct val="100000"/>
              </a:lnSpc>
              <a:buClr>
                <a:srgbClr val="017BC6"/>
              </a:buClr>
              <a:buFont typeface="Verdana" panose="020B0604030504040204" pitchFamily="34" charset="0"/>
              <a:buNone/>
            </a:pPr>
            <a:r>
              <a:rPr lang="en-GB" dirty="0">
                <a:solidFill>
                  <a:srgbClr val="000000"/>
                </a:solidFill>
              </a:rPr>
              <a:t>		     </a:t>
            </a:r>
            <a:r>
              <a:rPr lang="en-GB" sz="2000" i="1" dirty="0">
                <a:solidFill>
                  <a:srgbClr val="000000"/>
                </a:solidFill>
              </a:rPr>
              <a:t>Le Bars &amp; Drijfhout</a:t>
            </a:r>
          </a:p>
          <a:p>
            <a:pPr marL="0" indent="0">
              <a:lnSpc>
                <a:spcPct val="100000"/>
              </a:lnSpc>
              <a:buClr>
                <a:srgbClr val="017BC6"/>
              </a:buClr>
              <a:buFont typeface="Verdana" panose="020B0604030504040204" pitchFamily="34" charset="0"/>
              <a:buNone/>
            </a:pPr>
            <a:r>
              <a:rPr lang="en-GB" sz="2000" i="1" dirty="0">
                <a:solidFill>
                  <a:srgbClr val="000000"/>
                </a:solidFill>
              </a:rPr>
              <a:t>		      Environ. Res. Lett. 2017</a:t>
            </a:r>
          </a:p>
        </p:txBody>
      </p:sp>
    </p:spTree>
    <p:extLst>
      <p:ext uri="{BB962C8B-B14F-4D97-AF65-F5344CB8AC3E}">
        <p14:creationId xmlns:p14="http://schemas.microsoft.com/office/powerpoint/2010/main" val="4108897690"/>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AA967DE-1FC4-4954-AE72-D344A07028C8}"/>
              </a:ext>
            </a:extLst>
          </p:cNvPr>
          <p:cNvPicPr>
            <a:picLocks noChangeAspect="1"/>
          </p:cNvPicPr>
          <p:nvPr/>
        </p:nvPicPr>
        <p:blipFill rotWithShape="1">
          <a:blip r:embed="rId3">
            <a:extLst>
              <a:ext uri="{28A0092B-C50C-407E-A947-70E740481C1C}">
                <a14:useLocalDpi xmlns:a14="http://schemas.microsoft.com/office/drawing/2010/main" val="0"/>
              </a:ext>
            </a:extLst>
          </a:blip>
          <a:srcRect t="13276"/>
          <a:stretch/>
        </p:blipFill>
        <p:spPr>
          <a:xfrm>
            <a:off x="132881" y="1361107"/>
            <a:ext cx="7485256" cy="5016192"/>
          </a:xfrm>
          <a:prstGeom prst="rect">
            <a:avLst/>
          </a:prstGeom>
        </p:spPr>
      </p:pic>
      <p:sp>
        <p:nvSpPr>
          <p:cNvPr id="2" name="Titel 1"/>
          <p:cNvSpPr>
            <a:spLocks noGrp="1"/>
          </p:cNvSpPr>
          <p:nvPr>
            <p:ph type="title"/>
          </p:nvPr>
        </p:nvSpPr>
        <p:spPr>
          <a:xfrm>
            <a:off x="26479" y="0"/>
            <a:ext cx="10923588" cy="948047"/>
          </a:xfrm>
        </p:spPr>
        <p:txBody>
          <a:bodyPr>
            <a:normAutofit/>
          </a:bodyPr>
          <a:lstStyle/>
          <a:p>
            <a:r>
              <a:rPr lang="nl-NL" dirty="0"/>
              <a:t>  Recent </a:t>
            </a:r>
            <a:r>
              <a:rPr lang="nl-NL" dirty="0" err="1"/>
              <a:t>droughts</a:t>
            </a:r>
            <a:r>
              <a:rPr lang="nl-NL" dirty="0"/>
              <a:t> in NL</a:t>
            </a:r>
          </a:p>
        </p:txBody>
      </p:sp>
      <p:pic>
        <p:nvPicPr>
          <p:cNvPr id="7" name="Picture 2">
            <a:extLst>
              <a:ext uri="{FF2B5EF4-FFF2-40B4-BE49-F238E27FC236}">
                <a16:creationId xmlns:a16="http://schemas.microsoft.com/office/drawing/2014/main" id="{7F973636-5FE9-4622-8A39-BEC9EE64E6C2}"/>
              </a:ext>
            </a:extLst>
          </p:cNvPr>
          <p:cNvPicPr>
            <a:picLocks noChangeAspect="1"/>
          </p:cNvPicPr>
          <p:nvPr/>
        </p:nvPicPr>
        <p:blipFill rotWithShape="1">
          <a:blip r:embed="rId4"/>
          <a:srcRect t="7929"/>
          <a:stretch/>
        </p:blipFill>
        <p:spPr>
          <a:xfrm>
            <a:off x="7459751" y="1323006"/>
            <a:ext cx="4522281" cy="4221762"/>
          </a:xfrm>
          <a:prstGeom prst="rect">
            <a:avLst/>
          </a:prstGeom>
        </p:spPr>
      </p:pic>
      <p:sp>
        <p:nvSpPr>
          <p:cNvPr id="4" name="TextBox 3">
            <a:extLst>
              <a:ext uri="{FF2B5EF4-FFF2-40B4-BE49-F238E27FC236}">
                <a16:creationId xmlns:a16="http://schemas.microsoft.com/office/drawing/2014/main" id="{4AC9F9D7-35E8-410B-9383-E58A48941337}"/>
              </a:ext>
            </a:extLst>
          </p:cNvPr>
          <p:cNvSpPr txBox="1"/>
          <p:nvPr/>
        </p:nvSpPr>
        <p:spPr>
          <a:xfrm rot="16200000">
            <a:off x="-1644842" y="3335133"/>
            <a:ext cx="4088847" cy="369332"/>
          </a:xfrm>
          <a:prstGeom prst="rect">
            <a:avLst/>
          </a:prstGeom>
          <a:solidFill>
            <a:schemeClr val="bg1"/>
          </a:solidFill>
          <a:ln>
            <a:solidFill>
              <a:schemeClr val="bg1"/>
            </a:solidFill>
          </a:ln>
        </p:spPr>
        <p:txBody>
          <a:bodyPr wrap="square" rtlCol="0">
            <a:spAutoFit/>
          </a:bodyPr>
          <a:lstStyle/>
          <a:p>
            <a:r>
              <a:rPr lang="en-US" dirty="0"/>
              <a:t>Precipitation deficit in NL (mm) </a:t>
            </a:r>
            <a:endParaRPr lang="nl-NL" dirty="0"/>
          </a:p>
        </p:txBody>
      </p:sp>
      <p:sp>
        <p:nvSpPr>
          <p:cNvPr id="3" name="Rechthoek 2"/>
          <p:cNvSpPr/>
          <p:nvPr/>
        </p:nvSpPr>
        <p:spPr>
          <a:xfrm>
            <a:off x="1195331" y="2397613"/>
            <a:ext cx="2757491" cy="6568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2237608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p:cNvSpPr/>
          <p:nvPr/>
        </p:nvSpPr>
        <p:spPr>
          <a:xfrm>
            <a:off x="248590" y="960750"/>
            <a:ext cx="11477255" cy="830997"/>
          </a:xfrm>
          <a:prstGeom prst="rect">
            <a:avLst/>
          </a:prstGeom>
        </p:spPr>
        <p:txBody>
          <a:bodyPr wrap="square">
            <a:spAutoFit/>
          </a:bodyPr>
          <a:lstStyle/>
          <a:p>
            <a:pPr marL="285750" indent="-285750">
              <a:buFont typeface="Arial" panose="020B0604020202020204" pitchFamily="34" charset="0"/>
              <a:buChar char="•"/>
            </a:pPr>
            <a:endParaRPr lang="nl-NL" sz="2400" dirty="0"/>
          </a:p>
          <a:p>
            <a:r>
              <a:rPr lang="nl-NL" sz="2400" dirty="0" err="1"/>
              <a:t>Compare</a:t>
            </a:r>
            <a:r>
              <a:rPr lang="nl-NL" sz="2400" dirty="0"/>
              <a:t> </a:t>
            </a:r>
            <a:r>
              <a:rPr lang="nl-NL" sz="2400" dirty="0" err="1"/>
              <a:t>measured</a:t>
            </a:r>
            <a:r>
              <a:rPr lang="nl-NL" sz="2400" dirty="0"/>
              <a:t> max. </a:t>
            </a:r>
            <a:r>
              <a:rPr lang="nl-NL" sz="2400" dirty="0" err="1"/>
              <a:t>precipitation</a:t>
            </a:r>
            <a:r>
              <a:rPr lang="nl-NL" sz="2400" dirty="0"/>
              <a:t> deficit </a:t>
            </a:r>
            <a:r>
              <a:rPr lang="nl-NL" sz="2400" dirty="0" err="1"/>
              <a:t>to</a:t>
            </a:r>
            <a:r>
              <a:rPr lang="nl-NL" sz="2400" dirty="0"/>
              <a:t> 4 </a:t>
            </a:r>
            <a:r>
              <a:rPr lang="nl-NL" sz="2400" dirty="0" err="1"/>
              <a:t>climate</a:t>
            </a:r>
            <a:r>
              <a:rPr lang="nl-NL" sz="2400" dirty="0"/>
              <a:t> scenario’s</a:t>
            </a:r>
          </a:p>
        </p:txBody>
      </p:sp>
      <p:grpSp>
        <p:nvGrpSpPr>
          <p:cNvPr id="8" name="Groep 7"/>
          <p:cNvGrpSpPr/>
          <p:nvPr/>
        </p:nvGrpSpPr>
        <p:grpSpPr>
          <a:xfrm>
            <a:off x="296719" y="2082696"/>
            <a:ext cx="7944914" cy="4390293"/>
            <a:chOff x="418256" y="3068960"/>
            <a:chExt cx="5881936" cy="3369327"/>
          </a:xfrm>
        </p:grpSpPr>
        <p:pic>
          <p:nvPicPr>
            <p:cNvPr id="2" name="Afbeelding 1"/>
            <p:cNvPicPr/>
            <p:nvPr/>
          </p:nvPicPr>
          <p:blipFill>
            <a:blip r:embed="rId3">
              <a:extLst>
                <a:ext uri="{28A0092B-C50C-407E-A947-70E740481C1C}">
                  <a14:useLocalDpi xmlns:a14="http://schemas.microsoft.com/office/drawing/2010/main" val="0"/>
                </a:ext>
              </a:extLst>
            </a:blip>
            <a:srcRect/>
            <a:stretch>
              <a:fillRect/>
            </a:stretch>
          </p:blipFill>
          <p:spPr bwMode="auto">
            <a:xfrm>
              <a:off x="418256" y="3068960"/>
              <a:ext cx="5881936" cy="3369327"/>
            </a:xfrm>
            <a:prstGeom prst="rect">
              <a:avLst/>
            </a:prstGeom>
            <a:noFill/>
            <a:ln>
              <a:solidFill>
                <a:schemeClr val="tx1"/>
              </a:solidFill>
            </a:ln>
          </p:spPr>
        </p:pic>
        <p:cxnSp>
          <p:nvCxnSpPr>
            <p:cNvPr id="7" name="Rechte verbindingslijn 6"/>
            <p:cNvCxnSpPr/>
            <p:nvPr/>
          </p:nvCxnSpPr>
          <p:spPr>
            <a:xfrm>
              <a:off x="4050271" y="3789040"/>
              <a:ext cx="0" cy="2088232"/>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9" name="Tekstvak 8"/>
          <p:cNvSpPr txBox="1"/>
          <p:nvPr/>
        </p:nvSpPr>
        <p:spPr>
          <a:xfrm>
            <a:off x="248591" y="257269"/>
            <a:ext cx="5605776" cy="646331"/>
          </a:xfrm>
          <a:prstGeom prst="rect">
            <a:avLst/>
          </a:prstGeom>
          <a:solidFill>
            <a:schemeClr val="bg1"/>
          </a:solidFill>
        </p:spPr>
        <p:txBody>
          <a:bodyPr wrap="square" rtlCol="0">
            <a:spAutoFit/>
          </a:bodyPr>
          <a:lstStyle/>
          <a:p>
            <a:r>
              <a:rPr lang="nl-NL" sz="3600" dirty="0">
                <a:solidFill>
                  <a:schemeClr val="accent1"/>
                </a:solidFill>
              </a:rPr>
              <a:t>No </a:t>
            </a:r>
            <a:r>
              <a:rPr lang="nl-NL" sz="3600" dirty="0" err="1">
                <a:solidFill>
                  <a:schemeClr val="accent1"/>
                </a:solidFill>
              </a:rPr>
              <a:t>climatological</a:t>
            </a:r>
            <a:r>
              <a:rPr lang="nl-NL" sz="3600" dirty="0">
                <a:solidFill>
                  <a:schemeClr val="accent1"/>
                </a:solidFill>
              </a:rPr>
              <a:t> trend</a:t>
            </a:r>
          </a:p>
        </p:txBody>
      </p:sp>
      <p:sp>
        <p:nvSpPr>
          <p:cNvPr id="10" name="Tijdelijke aanduiding voor tekst 1"/>
          <p:cNvSpPr txBox="1">
            <a:spLocks/>
          </p:cNvSpPr>
          <p:nvPr/>
        </p:nvSpPr>
        <p:spPr>
          <a:xfrm>
            <a:off x="8558007" y="2305658"/>
            <a:ext cx="4065853" cy="3950771"/>
          </a:xfrm>
          <a:prstGeom prst="rect">
            <a:avLst/>
          </a:prstGeom>
        </p:spPr>
        <p:txBody>
          <a:bodyPr>
            <a:normAutofit/>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0" indent="0">
              <a:buNone/>
            </a:pPr>
            <a:r>
              <a:rPr lang="nl-NL" sz="2000" dirty="0" err="1">
                <a:solidFill>
                  <a:schemeClr val="accent1"/>
                </a:solidFill>
              </a:rPr>
              <a:t>Drought</a:t>
            </a:r>
            <a:r>
              <a:rPr lang="nl-NL" sz="2000" dirty="0">
                <a:solidFill>
                  <a:schemeClr val="accent1"/>
                </a:solidFill>
              </a:rPr>
              <a:t> 2018: 309 mm </a:t>
            </a:r>
          </a:p>
          <a:p>
            <a:pPr marL="0" indent="0">
              <a:buNone/>
            </a:pPr>
            <a:endParaRPr lang="en-US" sz="2000" dirty="0"/>
          </a:p>
          <a:p>
            <a:pPr marL="0" indent="0">
              <a:buNone/>
            </a:pPr>
            <a:endParaRPr lang="nl-NL" sz="2000" dirty="0"/>
          </a:p>
          <a:p>
            <a:pPr marL="0" indent="0">
              <a:buNone/>
            </a:pPr>
            <a:r>
              <a:rPr lang="nl-NL" sz="2000" dirty="0" err="1"/>
              <a:t>Purple</a:t>
            </a:r>
            <a:r>
              <a:rPr lang="nl-NL" sz="2000" dirty="0"/>
              <a:t> </a:t>
            </a:r>
            <a:r>
              <a:rPr lang="nl-NL" sz="2000" dirty="0" err="1"/>
              <a:t>dots</a:t>
            </a:r>
            <a:r>
              <a:rPr lang="nl-NL" sz="2000" dirty="0"/>
              <a:t>: </a:t>
            </a:r>
          </a:p>
          <a:p>
            <a:pPr marL="0" indent="0">
              <a:buNone/>
            </a:pPr>
            <a:r>
              <a:rPr lang="nl-NL" sz="2000" dirty="0">
                <a:latin typeface="Book Antiqua"/>
              </a:rPr>
              <a:t>    → </a:t>
            </a:r>
            <a:r>
              <a:rPr lang="nl-NL" sz="2000" dirty="0"/>
              <a:t>2 high scenario’s</a:t>
            </a:r>
          </a:p>
          <a:p>
            <a:pPr marL="0" indent="0">
              <a:buNone/>
            </a:pPr>
            <a:r>
              <a:rPr lang="nl-NL" sz="2000" dirty="0"/>
              <a:t> </a:t>
            </a:r>
          </a:p>
          <a:p>
            <a:pPr marL="0" indent="0">
              <a:buNone/>
            </a:pPr>
            <a:r>
              <a:rPr lang="nl-NL" sz="2000" dirty="0"/>
              <a:t>Green </a:t>
            </a:r>
            <a:r>
              <a:rPr lang="nl-NL" sz="2000" dirty="0" err="1"/>
              <a:t>dots</a:t>
            </a:r>
            <a:r>
              <a:rPr lang="nl-NL" sz="2000" dirty="0"/>
              <a:t>:</a:t>
            </a:r>
          </a:p>
          <a:p>
            <a:pPr marL="0" indent="0">
              <a:buNone/>
            </a:pPr>
            <a:r>
              <a:rPr lang="nl-NL" sz="2000" dirty="0">
                <a:latin typeface="Book Antiqua"/>
              </a:rPr>
              <a:t>    →</a:t>
            </a:r>
            <a:r>
              <a:rPr lang="nl-NL" sz="2000" dirty="0"/>
              <a:t> 2 low scenario’s</a:t>
            </a:r>
          </a:p>
          <a:p>
            <a:pPr marL="0" indent="0">
              <a:buNone/>
            </a:pPr>
            <a:endParaRPr lang="nl-NL" sz="2000" dirty="0"/>
          </a:p>
        </p:txBody>
      </p:sp>
      <p:sp>
        <p:nvSpPr>
          <p:cNvPr id="11" name="TextBox 10">
            <a:extLst>
              <a:ext uri="{FF2B5EF4-FFF2-40B4-BE49-F238E27FC236}">
                <a16:creationId xmlns:a16="http://schemas.microsoft.com/office/drawing/2014/main" id="{C769AD45-29BE-4187-B565-FB4FA505C370}"/>
              </a:ext>
            </a:extLst>
          </p:cNvPr>
          <p:cNvSpPr txBox="1"/>
          <p:nvPr/>
        </p:nvSpPr>
        <p:spPr>
          <a:xfrm rot="16200000">
            <a:off x="-1373045" y="3930788"/>
            <a:ext cx="3850042" cy="369319"/>
          </a:xfrm>
          <a:prstGeom prst="rect">
            <a:avLst/>
          </a:prstGeom>
          <a:solidFill>
            <a:schemeClr val="bg1"/>
          </a:solidFill>
          <a:ln>
            <a:solidFill>
              <a:schemeClr val="bg1"/>
            </a:solidFill>
          </a:ln>
        </p:spPr>
        <p:txBody>
          <a:bodyPr wrap="square" rtlCol="0">
            <a:spAutoFit/>
          </a:bodyPr>
          <a:lstStyle/>
          <a:p>
            <a:r>
              <a:rPr lang="en-US" dirty="0"/>
              <a:t>Max. precipitation deficit in NL  </a:t>
            </a:r>
            <a:endParaRPr lang="nl-NL" dirty="0"/>
          </a:p>
        </p:txBody>
      </p:sp>
      <p:sp>
        <p:nvSpPr>
          <p:cNvPr id="12" name="TextBox 11">
            <a:extLst>
              <a:ext uri="{FF2B5EF4-FFF2-40B4-BE49-F238E27FC236}">
                <a16:creationId xmlns:a16="http://schemas.microsoft.com/office/drawing/2014/main" id="{18EF12DB-0049-4646-8749-8879B617F70B}"/>
              </a:ext>
            </a:extLst>
          </p:cNvPr>
          <p:cNvSpPr txBox="1"/>
          <p:nvPr/>
        </p:nvSpPr>
        <p:spPr>
          <a:xfrm rot="10800000" flipV="1">
            <a:off x="4216976" y="6079773"/>
            <a:ext cx="843402" cy="369332"/>
          </a:xfrm>
          <a:prstGeom prst="rect">
            <a:avLst/>
          </a:prstGeom>
          <a:solidFill>
            <a:schemeClr val="bg1"/>
          </a:solidFill>
          <a:ln>
            <a:solidFill>
              <a:schemeClr val="bg1"/>
            </a:solidFill>
          </a:ln>
        </p:spPr>
        <p:txBody>
          <a:bodyPr wrap="square" rtlCol="0">
            <a:spAutoFit/>
          </a:bodyPr>
          <a:lstStyle/>
          <a:p>
            <a:r>
              <a:rPr lang="en-US" dirty="0"/>
              <a:t>Year</a:t>
            </a:r>
            <a:endParaRPr lang="nl-NL" dirty="0"/>
          </a:p>
        </p:txBody>
      </p:sp>
    </p:spTree>
    <p:extLst>
      <p:ext uri="{BB962C8B-B14F-4D97-AF65-F5344CB8AC3E}">
        <p14:creationId xmlns:p14="http://schemas.microsoft.com/office/powerpoint/2010/main" val="10014173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ED8A1-8E9F-4AD5-95D9-CE2B457691EF}"/>
              </a:ext>
            </a:extLst>
          </p:cNvPr>
          <p:cNvSpPr>
            <a:spLocks noGrp="1"/>
          </p:cNvSpPr>
          <p:nvPr>
            <p:ph type="title"/>
          </p:nvPr>
        </p:nvSpPr>
        <p:spPr>
          <a:xfrm>
            <a:off x="343170" y="26377"/>
            <a:ext cx="10923588" cy="948047"/>
          </a:xfrm>
        </p:spPr>
        <p:txBody>
          <a:bodyPr/>
          <a:lstStyle/>
          <a:p>
            <a:r>
              <a:rPr lang="en-US" dirty="0"/>
              <a:t>Regional differences</a:t>
            </a:r>
            <a:endParaRPr lang="nl-NL" dirty="0"/>
          </a:p>
        </p:txBody>
      </p:sp>
      <p:sp>
        <p:nvSpPr>
          <p:cNvPr id="6" name="Slide Number Placeholder 5">
            <a:extLst>
              <a:ext uri="{FF2B5EF4-FFF2-40B4-BE49-F238E27FC236}">
                <a16:creationId xmlns:a16="http://schemas.microsoft.com/office/drawing/2014/main" id="{04916807-274D-4961-90CD-C4D60C90DDAB}"/>
              </a:ext>
            </a:extLst>
          </p:cNvPr>
          <p:cNvSpPr>
            <a:spLocks noGrp="1"/>
          </p:cNvSpPr>
          <p:nvPr>
            <p:ph type="sldNum" sz="quarter" idx="16"/>
          </p:nvPr>
        </p:nvSpPr>
        <p:spPr/>
        <p:txBody>
          <a:bodyPr/>
          <a:lstStyle/>
          <a:p>
            <a:fld id="{10A0A6AF-03C5-477E-939A-E28F7E7F05EA}" type="slidenum">
              <a:rPr lang="nl-NL" smtClean="0"/>
              <a:pPr/>
              <a:t>53</a:t>
            </a:fld>
            <a:endParaRPr lang="nl-NL" dirty="0"/>
          </a:p>
        </p:txBody>
      </p:sp>
      <p:pic>
        <p:nvPicPr>
          <p:cNvPr id="15" name="Content Placeholder 14">
            <a:extLst>
              <a:ext uri="{FF2B5EF4-FFF2-40B4-BE49-F238E27FC236}">
                <a16:creationId xmlns:a16="http://schemas.microsoft.com/office/drawing/2014/main" id="{B959AB1A-F934-404E-AE77-ECF472E478C5}"/>
              </a:ext>
            </a:extLst>
          </p:cNvPr>
          <p:cNvPicPr>
            <a:picLocks noGrp="1" noChangeAspect="1"/>
          </p:cNvPicPr>
          <p:nvPr>
            <p:ph sz="quarter" idx="13"/>
          </p:nvPr>
        </p:nvPicPr>
        <p:blipFill rotWithShape="1">
          <a:blip r:embed="rId2">
            <a:extLst>
              <a:ext uri="{28A0092B-C50C-407E-A947-70E740481C1C}">
                <a14:useLocalDpi xmlns:a14="http://schemas.microsoft.com/office/drawing/2010/main" val="0"/>
              </a:ext>
            </a:extLst>
          </a:blip>
          <a:srcRect l="9769" r="9478"/>
          <a:stretch/>
        </p:blipFill>
        <p:spPr>
          <a:xfrm>
            <a:off x="6366745" y="314512"/>
            <a:ext cx="5378296" cy="6391070"/>
          </a:xfrm>
        </p:spPr>
      </p:pic>
      <p:pic>
        <p:nvPicPr>
          <p:cNvPr id="10" name="Picture 3">
            <a:extLst>
              <a:ext uri="{FF2B5EF4-FFF2-40B4-BE49-F238E27FC236}">
                <a16:creationId xmlns:a16="http://schemas.microsoft.com/office/drawing/2014/main" id="{DA0B6703-1C27-4EDF-BA1A-9B3CF2BC13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304" y="1359240"/>
            <a:ext cx="4449799" cy="4862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hthoek 2">
            <a:extLst>
              <a:ext uri="{FF2B5EF4-FFF2-40B4-BE49-F238E27FC236}">
                <a16:creationId xmlns:a16="http://schemas.microsoft.com/office/drawing/2014/main" id="{0D6E3E09-8384-4FD4-8F5D-09D5DA732457}"/>
              </a:ext>
            </a:extLst>
          </p:cNvPr>
          <p:cNvSpPr/>
          <p:nvPr/>
        </p:nvSpPr>
        <p:spPr>
          <a:xfrm>
            <a:off x="7485744" y="209568"/>
            <a:ext cx="3389960" cy="461665"/>
          </a:xfrm>
          <a:prstGeom prst="rect">
            <a:avLst/>
          </a:prstGeom>
          <a:solidFill>
            <a:schemeClr val="bg1"/>
          </a:solidFill>
        </p:spPr>
        <p:txBody>
          <a:bodyPr wrap="square">
            <a:spAutoFit/>
          </a:bodyPr>
          <a:lstStyle/>
          <a:p>
            <a:r>
              <a:rPr lang="nl-NL" sz="2400" dirty="0"/>
              <a:t>Multi-</a:t>
            </a:r>
            <a:r>
              <a:rPr lang="nl-NL" sz="2400" dirty="0" err="1"/>
              <a:t>annual</a:t>
            </a:r>
            <a:r>
              <a:rPr lang="nl-NL" sz="2400" dirty="0"/>
              <a:t> trends</a:t>
            </a:r>
          </a:p>
        </p:txBody>
      </p:sp>
      <p:sp>
        <p:nvSpPr>
          <p:cNvPr id="8" name="Rechthoek 2">
            <a:extLst>
              <a:ext uri="{FF2B5EF4-FFF2-40B4-BE49-F238E27FC236}">
                <a16:creationId xmlns:a16="http://schemas.microsoft.com/office/drawing/2014/main" id="{4E4A4730-823A-49AB-984A-E79E6745DEDD}"/>
              </a:ext>
            </a:extLst>
          </p:cNvPr>
          <p:cNvSpPr/>
          <p:nvPr/>
        </p:nvSpPr>
        <p:spPr>
          <a:xfrm>
            <a:off x="6990280" y="637980"/>
            <a:ext cx="4276478" cy="400110"/>
          </a:xfrm>
          <a:prstGeom prst="rect">
            <a:avLst/>
          </a:prstGeom>
          <a:solidFill>
            <a:schemeClr val="bg1"/>
          </a:solidFill>
        </p:spPr>
        <p:txBody>
          <a:bodyPr wrap="square">
            <a:spAutoFit/>
          </a:bodyPr>
          <a:lstStyle/>
          <a:p>
            <a:r>
              <a:rPr lang="en-US" sz="2000" dirty="0"/>
              <a:t>P</a:t>
            </a:r>
            <a:r>
              <a:rPr lang="nl-NL" sz="2000" dirty="0" err="1"/>
              <a:t>recipitation</a:t>
            </a:r>
            <a:r>
              <a:rPr lang="nl-NL" sz="2000" dirty="0"/>
              <a:t>         </a:t>
            </a:r>
            <a:r>
              <a:rPr lang="nl-NL" sz="2000" dirty="0" err="1"/>
              <a:t>Temperature</a:t>
            </a:r>
            <a:endParaRPr lang="nl-NL" sz="2400" dirty="0"/>
          </a:p>
        </p:txBody>
      </p:sp>
      <p:sp>
        <p:nvSpPr>
          <p:cNvPr id="9" name="Rechthoek 2">
            <a:extLst>
              <a:ext uri="{FF2B5EF4-FFF2-40B4-BE49-F238E27FC236}">
                <a16:creationId xmlns:a16="http://schemas.microsoft.com/office/drawing/2014/main" id="{D7EF7787-59F7-4751-B406-EF3580FBF039}"/>
              </a:ext>
            </a:extLst>
          </p:cNvPr>
          <p:cNvSpPr/>
          <p:nvPr/>
        </p:nvSpPr>
        <p:spPr>
          <a:xfrm>
            <a:off x="6917654" y="3533121"/>
            <a:ext cx="4276478" cy="400110"/>
          </a:xfrm>
          <a:prstGeom prst="rect">
            <a:avLst/>
          </a:prstGeom>
          <a:solidFill>
            <a:schemeClr val="bg1"/>
          </a:solidFill>
        </p:spPr>
        <p:txBody>
          <a:bodyPr wrap="square">
            <a:spAutoFit/>
          </a:bodyPr>
          <a:lstStyle/>
          <a:p>
            <a:r>
              <a:rPr lang="en-US" sz="2000" dirty="0"/>
              <a:t>Solar irradiance      </a:t>
            </a:r>
            <a:r>
              <a:rPr lang="nl-NL" sz="2000" dirty="0" err="1"/>
              <a:t>Evaporation</a:t>
            </a:r>
            <a:endParaRPr lang="nl-NL" sz="2400" dirty="0"/>
          </a:p>
        </p:txBody>
      </p:sp>
    </p:spTree>
    <p:extLst>
      <p:ext uri="{BB962C8B-B14F-4D97-AF65-F5344CB8AC3E}">
        <p14:creationId xmlns:p14="http://schemas.microsoft.com/office/powerpoint/2010/main" val="4893895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6001" y="1186714"/>
            <a:ext cx="10668001" cy="53253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AutoShape 15" descr="Afbeeldingsresultaat voor heat wave 2015 india"/>
          <p:cNvSpPr>
            <a:spLocks noChangeAspect="1" noChangeArrowheads="1"/>
          </p:cNvSpPr>
          <p:nvPr/>
        </p:nvSpPr>
        <p:spPr bwMode="auto">
          <a:xfrm>
            <a:off x="0" y="-144463"/>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 name="AutoShape 17" descr="Afbeeldingsresultaat voor heat wave 2015 india"/>
          <p:cNvSpPr>
            <a:spLocks noChangeAspect="1" noChangeArrowheads="1"/>
          </p:cNvSpPr>
          <p:nvPr/>
        </p:nvSpPr>
        <p:spPr bwMode="auto">
          <a:xfrm>
            <a:off x="203200" y="7938"/>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 name="Tekstvak 27"/>
          <p:cNvSpPr txBox="1"/>
          <p:nvPr/>
        </p:nvSpPr>
        <p:spPr>
          <a:xfrm>
            <a:off x="1219201" y="2667001"/>
            <a:ext cx="2680542" cy="1015663"/>
          </a:xfrm>
          <a:prstGeom prst="rect">
            <a:avLst/>
          </a:prstGeom>
          <a:noFill/>
        </p:spPr>
        <p:txBody>
          <a:bodyPr wrap="none" rtlCol="0">
            <a:spAutoFit/>
          </a:bodyPr>
          <a:lstStyle/>
          <a:p>
            <a:r>
              <a:rPr lang="en-US" sz="2000" dirty="0">
                <a:solidFill>
                  <a:schemeClr val="bg1"/>
                </a:solidFill>
              </a:rPr>
              <a:t>Lake Oroville,</a:t>
            </a:r>
          </a:p>
          <a:p>
            <a:r>
              <a:rPr lang="en-US" sz="2000" dirty="0">
                <a:solidFill>
                  <a:schemeClr val="bg1"/>
                </a:solidFill>
              </a:rPr>
              <a:t>19 August 2014:</a:t>
            </a:r>
          </a:p>
          <a:p>
            <a:r>
              <a:rPr lang="en-US" sz="2000" dirty="0">
                <a:solidFill>
                  <a:schemeClr val="bg1"/>
                </a:solidFill>
              </a:rPr>
              <a:t>40 m below normal</a:t>
            </a:r>
            <a:endParaRPr lang="nl-NL" sz="2000" dirty="0">
              <a:solidFill>
                <a:schemeClr val="bg1"/>
              </a:solidFill>
            </a:endParaRPr>
          </a:p>
        </p:txBody>
      </p:sp>
      <p:sp>
        <p:nvSpPr>
          <p:cNvPr id="7" name="Titel 2"/>
          <p:cNvSpPr txBox="1">
            <a:spLocks/>
          </p:cNvSpPr>
          <p:nvPr/>
        </p:nvSpPr>
        <p:spPr>
          <a:xfrm>
            <a:off x="0" y="0"/>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t>   Drought in California</a:t>
            </a:r>
            <a:endParaRPr lang="nl-NL" dirty="0"/>
          </a:p>
        </p:txBody>
      </p:sp>
    </p:spTree>
    <p:extLst>
      <p:ext uri="{BB962C8B-B14F-4D97-AF65-F5344CB8AC3E}">
        <p14:creationId xmlns:p14="http://schemas.microsoft.com/office/powerpoint/2010/main" val="20253352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5" descr="Afbeeldingsresultaat voor carteret islands climate change refugees"/>
          <p:cNvSpPr>
            <a:spLocks noChangeAspect="1" noChangeArrowheads="1"/>
          </p:cNvSpPr>
          <p:nvPr/>
        </p:nvSpPr>
        <p:spPr bwMode="auto">
          <a:xfrm>
            <a:off x="0" y="-144463"/>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 name="AutoShape 7" descr="Afbeeldingsresultaat voor carteret islands climate change refugees"/>
          <p:cNvSpPr>
            <a:spLocks noChangeAspect="1" noChangeArrowheads="1"/>
          </p:cNvSpPr>
          <p:nvPr/>
        </p:nvSpPr>
        <p:spPr bwMode="auto">
          <a:xfrm>
            <a:off x="203200" y="7938"/>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2" name="Picture 2" descr="https://upload.wikimedia.org/wikipedia/commons/5/58/Tuvalu_view.jpg"/>
          <p:cNvPicPr>
            <a:picLocks noChangeAspect="1" noChangeArrowheads="1"/>
          </p:cNvPicPr>
          <p:nvPr/>
        </p:nvPicPr>
        <p:blipFill rotWithShape="1">
          <a:blip r:embed="rId2">
            <a:extLst>
              <a:ext uri="{28A0092B-C50C-407E-A947-70E740481C1C}">
                <a14:useLocalDpi xmlns:a14="http://schemas.microsoft.com/office/drawing/2010/main" val="0"/>
              </a:ext>
            </a:extLst>
          </a:blip>
          <a:srcRect t="21875" b="2832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Titel 9"/>
          <p:cNvSpPr>
            <a:spLocks noGrp="1"/>
          </p:cNvSpPr>
          <p:nvPr>
            <p:ph type="title"/>
          </p:nvPr>
        </p:nvSpPr>
        <p:spPr>
          <a:xfrm>
            <a:off x="7823200" y="2768600"/>
            <a:ext cx="2641600" cy="685800"/>
          </a:xfrm>
        </p:spPr>
        <p:txBody>
          <a:bodyPr>
            <a:normAutofit/>
          </a:bodyPr>
          <a:lstStyle/>
          <a:p>
            <a:pPr algn="l"/>
            <a:r>
              <a:rPr lang="en-US" sz="2400" dirty="0" err="1">
                <a:solidFill>
                  <a:schemeClr val="bg1"/>
                </a:solidFill>
              </a:rPr>
              <a:t>Funafutu</a:t>
            </a:r>
            <a:r>
              <a:rPr lang="en-US" sz="2400" dirty="0">
                <a:solidFill>
                  <a:schemeClr val="bg1"/>
                </a:solidFill>
              </a:rPr>
              <a:t> Atoll</a:t>
            </a:r>
            <a:endParaRPr lang="nl-NL" sz="3200" dirty="0">
              <a:solidFill>
                <a:schemeClr val="bg1"/>
              </a:solidFill>
            </a:endParaRPr>
          </a:p>
        </p:txBody>
      </p:sp>
      <p:pic>
        <p:nvPicPr>
          <p:cNvPr id="1028" name="Picture 4" descr="http://www.worldviewofglobalwarming.org/risingseas/TuvaluTideWave4.jpg"/>
          <p:cNvPicPr>
            <a:picLocks noChangeAspect="1" noChangeArrowheads="1"/>
          </p:cNvPicPr>
          <p:nvPr/>
        </p:nvPicPr>
        <p:blipFill rotWithShape="1">
          <a:blip r:embed="rId3">
            <a:extLst>
              <a:ext uri="{28A0092B-C50C-407E-A947-70E740481C1C}">
                <a14:useLocalDpi xmlns:a14="http://schemas.microsoft.com/office/drawing/2010/main" val="0"/>
              </a:ext>
            </a:extLst>
          </a:blip>
          <a:srcRect b="11115"/>
          <a:stretch/>
        </p:blipFill>
        <p:spPr bwMode="auto">
          <a:xfrm>
            <a:off x="1" y="4827494"/>
            <a:ext cx="4584743" cy="203050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eveningreport.nz/wp-content/uploads/2015/08/Tuvalu-UCBraasch-425wid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8325" y="4827494"/>
            <a:ext cx="3913675" cy="203050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un.int/tuvalu/sites/www.un.int/files/Tuvalu/tuvalu%20map.gif"/>
          <p:cNvPicPr>
            <a:picLocks noChangeAspect="1" noChangeArrowheads="1"/>
          </p:cNvPicPr>
          <p:nvPr/>
        </p:nvPicPr>
        <p:blipFill rotWithShape="1">
          <a:blip r:embed="rId5">
            <a:extLst>
              <a:ext uri="{28A0092B-C50C-407E-A947-70E740481C1C}">
                <a14:useLocalDpi xmlns:a14="http://schemas.microsoft.com/office/drawing/2010/main" val="0"/>
              </a:ext>
            </a:extLst>
          </a:blip>
          <a:srcRect l="21710" t="16914" r="8474" b="29133"/>
          <a:stretch/>
        </p:blipFill>
        <p:spPr bwMode="auto">
          <a:xfrm>
            <a:off x="8229600" y="-16925"/>
            <a:ext cx="3962401" cy="1663371"/>
          </a:xfrm>
          <a:prstGeom prst="rect">
            <a:avLst/>
          </a:prstGeom>
          <a:noFill/>
          <a:extLst>
            <a:ext uri="{909E8E84-426E-40DD-AFC4-6F175D3DCCD1}">
              <a14:hiddenFill xmlns:a14="http://schemas.microsoft.com/office/drawing/2010/main">
                <a:solidFill>
                  <a:srgbClr val="FFFFFF"/>
                </a:solidFill>
              </a14:hiddenFill>
            </a:ext>
          </a:extLst>
        </p:spPr>
      </p:pic>
      <p:sp>
        <p:nvSpPr>
          <p:cNvPr id="11" name="Titel 2"/>
          <p:cNvSpPr txBox="1">
            <a:spLocks/>
          </p:cNvSpPr>
          <p:nvPr/>
        </p:nvSpPr>
        <p:spPr>
          <a:xfrm>
            <a:off x="0" y="8640"/>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t>   </a:t>
            </a:r>
            <a:r>
              <a:rPr lang="en-US" dirty="0" err="1">
                <a:solidFill>
                  <a:schemeClr val="bg1"/>
                </a:solidFill>
              </a:rPr>
              <a:t>Tuvula</a:t>
            </a:r>
            <a:r>
              <a:rPr lang="en-US" dirty="0">
                <a:solidFill>
                  <a:schemeClr val="bg1"/>
                </a:solidFill>
              </a:rPr>
              <a:t> – small island state</a:t>
            </a:r>
            <a:endParaRPr lang="nl-NL" dirty="0">
              <a:solidFill>
                <a:schemeClr val="bg1"/>
              </a:solidFill>
            </a:endParaRPr>
          </a:p>
        </p:txBody>
      </p:sp>
    </p:spTree>
    <p:extLst>
      <p:ext uri="{BB962C8B-B14F-4D97-AF65-F5344CB8AC3E}">
        <p14:creationId xmlns:p14="http://schemas.microsoft.com/office/powerpoint/2010/main" val="22643377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p:cNvSpPr txBox="1">
            <a:spLocks/>
          </p:cNvSpPr>
          <p:nvPr/>
        </p:nvSpPr>
        <p:spPr>
          <a:xfrm>
            <a:off x="1" y="2"/>
            <a:ext cx="10923588" cy="948047"/>
          </a:xfrm>
          <a:prstGeom prst="rect">
            <a:avLst/>
          </a:prstGeom>
        </p:spPr>
        <p:txBody>
          <a:bodyPr vert="horz" lIns="91438" tIns="45719" rIns="91438" bIns="45719"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solidFill>
                  <a:srgbClr val="017BC6"/>
                </a:solidFill>
              </a:rPr>
              <a:t> </a:t>
            </a:r>
            <a:r>
              <a:rPr lang="en-US" dirty="0">
                <a:solidFill>
                  <a:srgbClr val="017BC6"/>
                </a:solidFill>
                <a:latin typeface="Verdana" panose="020B0604030504040204" pitchFamily="34" charset="0"/>
                <a:ea typeface="Verdana" panose="020B0604030504040204" pitchFamily="34" charset="0"/>
                <a:cs typeface="Verdana" panose="020B0604030504040204" pitchFamily="34" charset="0"/>
              </a:rPr>
              <a:t>Can 1.5 </a:t>
            </a:r>
            <a:r>
              <a:rPr lang="en-US" baseline="30000" dirty="0" err="1">
                <a:solidFill>
                  <a:srgbClr val="017BC6"/>
                </a:solidFill>
                <a:latin typeface="Verdana" panose="020B0604030504040204" pitchFamily="34" charset="0"/>
                <a:ea typeface="Verdana" panose="020B0604030504040204" pitchFamily="34" charset="0"/>
                <a:cs typeface="Verdana" panose="020B0604030504040204" pitchFamily="34" charset="0"/>
              </a:rPr>
              <a:t>o</a:t>
            </a:r>
            <a:r>
              <a:rPr lang="en-US" dirty="0" err="1">
                <a:solidFill>
                  <a:srgbClr val="017BC6"/>
                </a:solidFill>
                <a:latin typeface="Verdana" panose="020B0604030504040204" pitchFamily="34" charset="0"/>
                <a:ea typeface="Verdana" panose="020B0604030504040204" pitchFamily="34" charset="0"/>
                <a:cs typeface="Verdana" panose="020B0604030504040204" pitchFamily="34" charset="0"/>
              </a:rPr>
              <a:t>C</a:t>
            </a:r>
            <a:r>
              <a:rPr lang="en-US" dirty="0">
                <a:solidFill>
                  <a:srgbClr val="017BC6"/>
                </a:solidFill>
                <a:latin typeface="Verdana" panose="020B0604030504040204" pitchFamily="34" charset="0"/>
                <a:ea typeface="Verdana" panose="020B0604030504040204" pitchFamily="34" charset="0"/>
                <a:cs typeface="Verdana" panose="020B0604030504040204" pitchFamily="34" charset="0"/>
              </a:rPr>
              <a:t> be reached?</a:t>
            </a:r>
            <a:endParaRPr lang="nl-NL" dirty="0">
              <a:solidFill>
                <a:srgbClr val="017BC6"/>
              </a:solidFill>
              <a:latin typeface="Verdana" panose="020B0604030504040204" pitchFamily="34" charset="0"/>
              <a:ea typeface="Verdana" panose="020B0604030504040204" pitchFamily="34" charset="0"/>
              <a:cs typeface="Verdana" panose="020B0604030504040204" pitchFamily="34" charset="0"/>
            </a:endParaRPr>
          </a:p>
        </p:txBody>
      </p:sp>
      <p:pic>
        <p:nvPicPr>
          <p:cNvPr id="7"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3510" t="11862" b="49939"/>
          <a:stretch/>
        </p:blipFill>
        <p:spPr>
          <a:xfrm>
            <a:off x="291386" y="1078649"/>
            <a:ext cx="10067265" cy="5636050"/>
          </a:xfrm>
          <a:prstGeom prst="rect">
            <a:avLst/>
          </a:prstGeom>
        </p:spPr>
      </p:pic>
      <p:pic>
        <p:nvPicPr>
          <p:cNvPr id="9"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3510" t="49252" r="66266" b="29131"/>
          <a:stretch/>
        </p:blipFill>
        <p:spPr>
          <a:xfrm>
            <a:off x="9924699" y="188812"/>
            <a:ext cx="2030742" cy="2053883"/>
          </a:xfrm>
          <a:prstGeom prst="rect">
            <a:avLst/>
          </a:prstGeom>
        </p:spPr>
      </p:pic>
      <p:pic>
        <p:nvPicPr>
          <p:cNvPr id="10"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33734" t="49252" r="36204" b="29131"/>
          <a:stretch/>
        </p:blipFill>
        <p:spPr>
          <a:xfrm>
            <a:off x="9880980" y="2236342"/>
            <a:ext cx="2019869" cy="2053883"/>
          </a:xfrm>
          <a:prstGeom prst="rect">
            <a:avLst/>
          </a:prstGeom>
        </p:spPr>
      </p:pic>
      <p:pic>
        <p:nvPicPr>
          <p:cNvPr id="11"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64632" t="49252" r="4425" b="29131"/>
          <a:stretch/>
        </p:blipFill>
        <p:spPr>
          <a:xfrm>
            <a:off x="9795001" y="4331204"/>
            <a:ext cx="2079010" cy="2053883"/>
          </a:xfrm>
          <a:prstGeom prst="rect">
            <a:avLst/>
          </a:prstGeom>
        </p:spPr>
      </p:pic>
      <p:cxnSp>
        <p:nvCxnSpPr>
          <p:cNvPr id="3" name="Straight Connector 2">
            <a:extLst>
              <a:ext uri="{FF2B5EF4-FFF2-40B4-BE49-F238E27FC236}">
                <a16:creationId xmlns:a16="http://schemas.microsoft.com/office/drawing/2014/main" id="{D79995B0-4759-4175-AD67-1C7925266936}"/>
              </a:ext>
            </a:extLst>
          </p:cNvPr>
          <p:cNvCxnSpPr/>
          <p:nvPr/>
        </p:nvCxnSpPr>
        <p:spPr>
          <a:xfrm>
            <a:off x="676656" y="2236342"/>
            <a:ext cx="0" cy="39998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12DB578-73BD-49B2-8902-EE0EB8B3FF20}"/>
              </a:ext>
            </a:extLst>
          </p:cNvPr>
          <p:cNvCxnSpPr>
            <a:cxnSpLocks/>
          </p:cNvCxnSpPr>
          <p:nvPr/>
        </p:nvCxnSpPr>
        <p:spPr>
          <a:xfrm flipH="1">
            <a:off x="676656" y="6236208"/>
            <a:ext cx="846734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696084E-0522-4A1B-91B8-FC52412C2B18}"/>
              </a:ext>
            </a:extLst>
          </p:cNvPr>
          <p:cNvSpPr/>
          <p:nvPr/>
        </p:nvSpPr>
        <p:spPr>
          <a:xfrm>
            <a:off x="327246" y="1037670"/>
            <a:ext cx="6383729" cy="679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endParaRPr lang="nl-NL" dirty="0"/>
          </a:p>
        </p:txBody>
      </p:sp>
      <p:sp>
        <p:nvSpPr>
          <p:cNvPr id="13" name="Rectangle 12">
            <a:extLst>
              <a:ext uri="{FF2B5EF4-FFF2-40B4-BE49-F238E27FC236}">
                <a16:creationId xmlns:a16="http://schemas.microsoft.com/office/drawing/2014/main" id="{8AE1D95F-E281-4D48-8169-C0DA4A3114B8}"/>
              </a:ext>
            </a:extLst>
          </p:cNvPr>
          <p:cNvSpPr/>
          <p:nvPr/>
        </p:nvSpPr>
        <p:spPr>
          <a:xfrm>
            <a:off x="4504297" y="4502467"/>
            <a:ext cx="4694565" cy="16031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endParaRPr lang="nl-NL" dirty="0"/>
          </a:p>
        </p:txBody>
      </p:sp>
      <p:sp>
        <p:nvSpPr>
          <p:cNvPr id="14" name="Rectangle 13">
            <a:extLst>
              <a:ext uri="{FF2B5EF4-FFF2-40B4-BE49-F238E27FC236}">
                <a16:creationId xmlns:a16="http://schemas.microsoft.com/office/drawing/2014/main" id="{EB4E5FEE-84F4-4E5F-A3FF-819EC842BDE2}"/>
              </a:ext>
            </a:extLst>
          </p:cNvPr>
          <p:cNvSpPr/>
          <p:nvPr/>
        </p:nvSpPr>
        <p:spPr>
          <a:xfrm>
            <a:off x="9198867" y="1956816"/>
            <a:ext cx="608962" cy="41487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a:t>
            </a:r>
            <a:endParaRPr lang="nl-NL" dirty="0"/>
          </a:p>
        </p:txBody>
      </p:sp>
    </p:spTree>
    <p:extLst>
      <p:ext uri="{BB962C8B-B14F-4D97-AF65-F5344CB8AC3E}">
        <p14:creationId xmlns:p14="http://schemas.microsoft.com/office/powerpoint/2010/main" val="442742518"/>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2"/>
          <p:cNvSpPr txBox="1">
            <a:spLocks/>
          </p:cNvSpPr>
          <p:nvPr/>
        </p:nvSpPr>
        <p:spPr>
          <a:xfrm>
            <a:off x="170498" y="0"/>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en-US" dirty="0">
                <a:solidFill>
                  <a:srgbClr val="017BC6"/>
                </a:solidFill>
              </a:rPr>
              <a:t>And for your lectures..</a:t>
            </a:r>
            <a:endParaRPr lang="nl-NL" dirty="0">
              <a:solidFill>
                <a:srgbClr val="017BC6"/>
              </a:solidFill>
            </a:endParaRPr>
          </a:p>
        </p:txBody>
      </p:sp>
      <p:sp>
        <p:nvSpPr>
          <p:cNvPr id="8" name="Espace réservé du contenu 2"/>
          <p:cNvSpPr txBox="1">
            <a:spLocks/>
          </p:cNvSpPr>
          <p:nvPr/>
        </p:nvSpPr>
        <p:spPr>
          <a:xfrm>
            <a:off x="345177" y="1087646"/>
            <a:ext cx="11331007" cy="5668756"/>
          </a:xfrm>
          <a:prstGeom prst="rect">
            <a:avLst/>
          </a:prstGeom>
        </p:spPr>
        <p:txBody>
          <a:bodyPr>
            <a:noAutofit/>
          </a:bodyPr>
          <a:lstStyle>
            <a:lvl1pPr marL="316800" indent="-316800" algn="l" defTabSz="914400" rtl="0" eaLnBrk="1" latinLnBrk="0" hangingPunct="1">
              <a:lnSpc>
                <a:spcPct val="90000"/>
              </a:lnSpc>
              <a:spcBef>
                <a:spcPts val="1200"/>
              </a:spcBef>
              <a:buClr>
                <a:schemeClr val="accent1"/>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Clr>
                <a:schemeClr val="accent1"/>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Char char="–"/>
              <a:defRPr sz="1200" i="0" kern="1200">
                <a:solidFill>
                  <a:schemeClr val="tx1">
                    <a:lumMod val="65000"/>
                    <a:lumOff val="35000"/>
                  </a:schemeClr>
                </a:solidFill>
                <a:latin typeface="+mn-lt"/>
                <a:ea typeface="+mn-ea"/>
                <a:cs typeface="+mn-cs"/>
              </a:defRPr>
            </a:lvl9pPr>
          </a:lstStyle>
          <a:p>
            <a:pPr marL="514350" indent="-514350">
              <a:lnSpc>
                <a:spcPct val="150000"/>
              </a:lnSpc>
              <a:buClrTx/>
              <a:buSzPct val="100000"/>
              <a:buAutoNum type="arabicPeriod"/>
            </a:pPr>
            <a:r>
              <a:rPr lang="fr-FR" sz="2800" dirty="0"/>
              <a:t>New arguments </a:t>
            </a:r>
            <a:r>
              <a:rPr lang="fr-FR" sz="2800" dirty="0" err="1"/>
              <a:t>supporting</a:t>
            </a:r>
            <a:r>
              <a:rPr lang="fr-FR" sz="2800" dirty="0"/>
              <a:t> </a:t>
            </a:r>
            <a:r>
              <a:rPr lang="fr-FR" sz="2800" dirty="0" err="1"/>
              <a:t>sustainability</a:t>
            </a:r>
            <a:r>
              <a:rPr lang="fr-FR" sz="2800" dirty="0"/>
              <a:t> transition</a:t>
            </a:r>
            <a:endParaRPr lang="fr-FR" sz="1000" dirty="0"/>
          </a:p>
          <a:p>
            <a:pPr marL="514350" indent="-514350">
              <a:lnSpc>
                <a:spcPct val="150000"/>
              </a:lnSpc>
              <a:buClrTx/>
              <a:buSzPct val="100000"/>
              <a:buAutoNum type="arabicPeriod"/>
            </a:pPr>
            <a:r>
              <a:rPr lang="fr-FR" sz="2800" dirty="0" err="1"/>
              <a:t>Lecturing</a:t>
            </a:r>
            <a:r>
              <a:rPr lang="fr-FR" sz="2800" dirty="0"/>
              <a:t> at a distance </a:t>
            </a:r>
            <a:r>
              <a:rPr lang="fr-FR" sz="2800" dirty="0" err="1"/>
              <a:t>works</a:t>
            </a:r>
            <a:r>
              <a:rPr lang="fr-FR" sz="2800" dirty="0"/>
              <a:t>!</a:t>
            </a:r>
          </a:p>
          <a:p>
            <a:pPr marL="514350" indent="-514350">
              <a:lnSpc>
                <a:spcPct val="150000"/>
              </a:lnSpc>
              <a:buClrTx/>
              <a:buSzPct val="100000"/>
              <a:buAutoNum type="arabicPeriod"/>
            </a:pPr>
            <a:r>
              <a:rPr lang="fr-FR" sz="2800" dirty="0"/>
              <a:t>Do </a:t>
            </a:r>
            <a:r>
              <a:rPr lang="fr-FR" sz="2800" dirty="0" err="1"/>
              <a:t>we</a:t>
            </a:r>
            <a:r>
              <a:rPr lang="fr-FR" sz="2800" dirty="0"/>
              <a:t> </a:t>
            </a:r>
            <a:r>
              <a:rPr lang="fr-FR" sz="2800" dirty="0" err="1"/>
              <a:t>reduce</a:t>
            </a:r>
            <a:r>
              <a:rPr lang="fr-FR" sz="2800" dirty="0"/>
              <a:t> the </a:t>
            </a:r>
            <a:r>
              <a:rPr lang="fr-FR" sz="2800" dirty="0" err="1"/>
              <a:t>threshold</a:t>
            </a:r>
            <a:r>
              <a:rPr lang="fr-FR" sz="2800" dirty="0"/>
              <a:t> for </a:t>
            </a:r>
            <a:r>
              <a:rPr lang="fr-FR" sz="2800" dirty="0" err="1"/>
              <a:t>less</a:t>
            </a:r>
            <a:r>
              <a:rPr lang="fr-FR" sz="2800" dirty="0"/>
              <a:t> vocal </a:t>
            </a:r>
            <a:r>
              <a:rPr lang="fr-FR" sz="2800" dirty="0" err="1"/>
              <a:t>students</a:t>
            </a:r>
            <a:r>
              <a:rPr lang="fr-FR" sz="2800" dirty="0"/>
              <a:t>?</a:t>
            </a:r>
          </a:p>
          <a:p>
            <a:pPr marL="514350" indent="-514350">
              <a:lnSpc>
                <a:spcPct val="150000"/>
              </a:lnSpc>
              <a:buClrTx/>
              <a:buSzPct val="100000"/>
              <a:buAutoNum type="arabicPeriod"/>
            </a:pPr>
            <a:r>
              <a:rPr lang="fr-FR" sz="2800" dirty="0" err="1"/>
              <a:t>Easier</a:t>
            </a:r>
            <a:r>
              <a:rPr lang="fr-FR" sz="2800" dirty="0"/>
              <a:t> to </a:t>
            </a:r>
            <a:r>
              <a:rPr lang="fr-FR" sz="2800" dirty="0" err="1"/>
              <a:t>share</a:t>
            </a:r>
            <a:r>
              <a:rPr lang="fr-FR" sz="2800" dirty="0"/>
              <a:t> slides </a:t>
            </a:r>
            <a:r>
              <a:rPr lang="fr-FR" sz="2800" dirty="0" err="1"/>
              <a:t>from</a:t>
            </a:r>
            <a:r>
              <a:rPr lang="fr-FR" sz="2800" dirty="0"/>
              <a:t> </a:t>
            </a:r>
            <a:r>
              <a:rPr lang="fr-FR" sz="2800" dirty="0" err="1"/>
              <a:t>students</a:t>
            </a:r>
            <a:endParaRPr lang="fr-FR" sz="2800" dirty="0"/>
          </a:p>
          <a:p>
            <a:pPr marL="514350" indent="-514350">
              <a:lnSpc>
                <a:spcPct val="150000"/>
              </a:lnSpc>
              <a:buClrTx/>
              <a:buSzPct val="100000"/>
              <a:buAutoNum type="arabicPeriod"/>
            </a:pPr>
            <a:endParaRPr lang="fr-FR" sz="2800" dirty="0"/>
          </a:p>
          <a:p>
            <a:pPr marL="514350" indent="-514350">
              <a:lnSpc>
                <a:spcPct val="150000"/>
              </a:lnSpc>
              <a:buClrTx/>
              <a:buSzPct val="100000"/>
              <a:buAutoNum type="arabicPeriod"/>
            </a:pPr>
            <a:r>
              <a:rPr lang="fr-FR" sz="2800" dirty="0"/>
              <a:t>But …. </a:t>
            </a:r>
            <a:r>
              <a:rPr lang="fr-FR" sz="2800" i="1" dirty="0">
                <a:solidFill>
                  <a:srgbClr val="FF0000"/>
                </a:solidFill>
              </a:rPr>
              <a:t>I miss the direct interaction </a:t>
            </a:r>
            <a:r>
              <a:rPr lang="fr-FR" sz="2800" i="1" dirty="0" err="1">
                <a:solidFill>
                  <a:srgbClr val="FF0000"/>
                </a:solidFill>
              </a:rPr>
              <a:t>with</a:t>
            </a:r>
            <a:r>
              <a:rPr lang="fr-FR" sz="2800" i="1" dirty="0">
                <a:solidFill>
                  <a:srgbClr val="FF0000"/>
                </a:solidFill>
              </a:rPr>
              <a:t> </a:t>
            </a:r>
            <a:r>
              <a:rPr lang="fr-FR" sz="2800" i="1" dirty="0" err="1">
                <a:solidFill>
                  <a:srgbClr val="FF0000"/>
                </a:solidFill>
              </a:rPr>
              <a:t>my</a:t>
            </a:r>
            <a:r>
              <a:rPr lang="fr-FR" sz="2800" i="1" dirty="0">
                <a:solidFill>
                  <a:srgbClr val="FF0000"/>
                </a:solidFill>
              </a:rPr>
              <a:t> </a:t>
            </a:r>
            <a:r>
              <a:rPr lang="fr-FR" sz="2800" i="1" dirty="0" err="1">
                <a:solidFill>
                  <a:srgbClr val="FF0000"/>
                </a:solidFill>
              </a:rPr>
              <a:t>students</a:t>
            </a:r>
            <a:r>
              <a:rPr lang="fr-FR" sz="2800" i="1" dirty="0">
                <a:solidFill>
                  <a:srgbClr val="FF0000"/>
                </a:solidFill>
              </a:rPr>
              <a:t>…</a:t>
            </a:r>
          </a:p>
        </p:txBody>
      </p:sp>
    </p:spTree>
    <p:extLst>
      <p:ext uri="{BB962C8B-B14F-4D97-AF65-F5344CB8AC3E}">
        <p14:creationId xmlns:p14="http://schemas.microsoft.com/office/powerpoint/2010/main" val="1069022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12192000" cy="7268721"/>
          </a:xfrm>
          <a:prstGeom prst="rect">
            <a:avLst/>
          </a:prstGeom>
          <a:solidFill>
            <a:srgbClr val="0099FF"/>
          </a:solidFill>
          <a:ln>
            <a:solidFill>
              <a:srgbClr val="0070C0"/>
            </a:solidFill>
          </a:ln>
        </p:spPr>
        <p:txBody>
          <a:bodyPr wrap="square" rtlCol="0">
            <a:spAutoFit/>
          </a:bodyPr>
          <a:lstStyle/>
          <a:p>
            <a:endParaRPr lang="en-US" sz="2000" dirty="0">
              <a:solidFill>
                <a:srgbClr val="FFFFFF"/>
              </a:solidFill>
            </a:endParaRPr>
          </a:p>
          <a:p>
            <a:r>
              <a:rPr lang="en-US" sz="3600" b="1" dirty="0">
                <a:solidFill>
                  <a:srgbClr val="FFFFFF"/>
                </a:solidFill>
              </a:rPr>
              <a:t> </a:t>
            </a:r>
            <a:r>
              <a:rPr lang="en-US" sz="4800" b="1" dirty="0">
                <a:solidFill>
                  <a:srgbClr val="FFFFFF"/>
                </a:solidFill>
              </a:rPr>
              <a:t>Climate change &amp; COVID-19 crisis</a:t>
            </a:r>
          </a:p>
          <a:p>
            <a:r>
              <a:rPr lang="en-US" sz="4800" b="1" dirty="0">
                <a:solidFill>
                  <a:srgbClr val="FFFFFF"/>
                </a:solidFill>
              </a:rPr>
              <a:t> </a:t>
            </a:r>
          </a:p>
          <a:p>
            <a:r>
              <a:rPr lang="en-US" sz="4800" b="1" dirty="0">
                <a:solidFill>
                  <a:srgbClr val="FFFFFF"/>
                </a:solidFill>
              </a:rPr>
              <a:t> </a:t>
            </a:r>
          </a:p>
          <a:p>
            <a:pPr algn="ctr"/>
            <a:endParaRPr lang="en-US" sz="4800" b="1" dirty="0">
              <a:solidFill>
                <a:srgbClr val="FFFFFF"/>
              </a:solidFill>
            </a:endParaRPr>
          </a:p>
          <a:p>
            <a:endParaRPr lang="en-US" sz="3600" dirty="0">
              <a:solidFill>
                <a:srgbClr val="FFFFFF"/>
              </a:solidFill>
            </a:endParaRPr>
          </a:p>
          <a:p>
            <a:pPr algn="ctr"/>
            <a:endParaRPr lang="en-US" sz="2800" dirty="0">
              <a:solidFill>
                <a:srgbClr val="FFFFFF"/>
              </a:solidFill>
            </a:endParaRPr>
          </a:p>
          <a:p>
            <a:r>
              <a:rPr lang="en-US" sz="2800" dirty="0">
                <a:solidFill>
                  <a:srgbClr val="FFFFFF"/>
                </a:solidFill>
              </a:rPr>
              <a:t> </a:t>
            </a:r>
          </a:p>
          <a:p>
            <a:pPr>
              <a:lnSpc>
                <a:spcPct val="150000"/>
              </a:lnSpc>
            </a:pPr>
            <a:r>
              <a:rPr lang="en-US" sz="2800" dirty="0">
                <a:solidFill>
                  <a:srgbClr val="FFFFFF"/>
                </a:solidFill>
              </a:rPr>
              <a:t> </a:t>
            </a:r>
          </a:p>
          <a:p>
            <a:pPr>
              <a:lnSpc>
                <a:spcPct val="150000"/>
              </a:lnSpc>
            </a:pPr>
            <a:endParaRPr lang="en-US" sz="2800" dirty="0">
              <a:solidFill>
                <a:srgbClr val="FFFFFF"/>
              </a:solidFill>
            </a:endParaRPr>
          </a:p>
          <a:p>
            <a:pPr>
              <a:lnSpc>
                <a:spcPct val="150000"/>
              </a:lnSpc>
            </a:pPr>
            <a:endParaRPr lang="en-US" sz="2800" dirty="0">
              <a:solidFill>
                <a:srgbClr val="FFFFFF"/>
              </a:solidFill>
            </a:endParaRPr>
          </a:p>
          <a:p>
            <a:pPr>
              <a:lnSpc>
                <a:spcPct val="150000"/>
              </a:lnSpc>
            </a:pPr>
            <a:endParaRPr lang="en-US" sz="2800" dirty="0">
              <a:solidFill>
                <a:srgbClr val="FFFFFF"/>
              </a:solidFill>
            </a:endParaRPr>
          </a:p>
        </p:txBody>
      </p:sp>
      <p:sp>
        <p:nvSpPr>
          <p:cNvPr id="3" name="TextBox 2">
            <a:extLst>
              <a:ext uri="{FF2B5EF4-FFF2-40B4-BE49-F238E27FC236}">
                <a16:creationId xmlns:a16="http://schemas.microsoft.com/office/drawing/2014/main" id="{0761B7F3-BBC1-4102-BFD9-33F5DF6143E6}"/>
              </a:ext>
            </a:extLst>
          </p:cNvPr>
          <p:cNvSpPr txBox="1"/>
          <p:nvPr/>
        </p:nvSpPr>
        <p:spPr>
          <a:xfrm>
            <a:off x="2706340" y="1571470"/>
            <a:ext cx="8303940" cy="5606728"/>
          </a:xfrm>
          <a:prstGeom prst="rect">
            <a:avLst/>
          </a:prstGeom>
          <a:noFill/>
        </p:spPr>
        <p:txBody>
          <a:bodyPr wrap="none" rtlCol="0">
            <a:spAutoFit/>
          </a:bodyPr>
          <a:lstStyle/>
          <a:p>
            <a:pPr marL="457200" indent="-457200">
              <a:buAutoNum type="arabicPeriod"/>
            </a:pPr>
            <a:r>
              <a:rPr lang="en-US" sz="2800" dirty="0">
                <a:solidFill>
                  <a:schemeClr val="bg1"/>
                </a:solidFill>
              </a:rPr>
              <a:t>Evidence for climate change</a:t>
            </a:r>
          </a:p>
          <a:p>
            <a:pPr marL="457200" indent="-457200">
              <a:lnSpc>
                <a:spcPct val="150000"/>
              </a:lnSpc>
              <a:buAutoNum type="arabicPeriod"/>
            </a:pPr>
            <a:r>
              <a:rPr lang="en-US" sz="2800" dirty="0">
                <a:solidFill>
                  <a:schemeClr val="bg1"/>
                </a:solidFill>
              </a:rPr>
              <a:t>Commonly encountered criticism</a:t>
            </a:r>
          </a:p>
          <a:p>
            <a:pPr marL="914400" lvl="1" indent="-457200">
              <a:lnSpc>
                <a:spcPct val="150000"/>
              </a:lnSpc>
              <a:buFont typeface="Arial" panose="020B0604020202020204" pitchFamily="34" charset="0"/>
              <a:buChar char="•"/>
            </a:pPr>
            <a:r>
              <a:rPr lang="en-US" sz="2800" dirty="0">
                <a:solidFill>
                  <a:schemeClr val="bg1"/>
                </a:solidFill>
              </a:rPr>
              <a:t>and how the COVID-19 crisis helps out</a:t>
            </a:r>
          </a:p>
          <a:p>
            <a:pPr marL="457200" indent="-457200">
              <a:lnSpc>
                <a:spcPct val="150000"/>
              </a:lnSpc>
              <a:buAutoNum type="arabicPeriod"/>
            </a:pPr>
            <a:r>
              <a:rPr lang="en-US" sz="2800" dirty="0">
                <a:solidFill>
                  <a:schemeClr val="bg1"/>
                </a:solidFill>
              </a:rPr>
              <a:t>Climate change – new science results:</a:t>
            </a:r>
          </a:p>
          <a:p>
            <a:pPr marL="914400" lvl="1" indent="-457200">
              <a:lnSpc>
                <a:spcPct val="150000"/>
              </a:lnSpc>
              <a:buFont typeface="Arial" panose="020B0604020202020204" pitchFamily="34" charset="0"/>
              <a:buChar char="•"/>
            </a:pPr>
            <a:r>
              <a:rPr lang="en-US" sz="2800" dirty="0">
                <a:solidFill>
                  <a:schemeClr val="bg1"/>
                </a:solidFill>
              </a:rPr>
              <a:t>sea level rise</a:t>
            </a:r>
          </a:p>
          <a:p>
            <a:pPr marL="914400" lvl="1" indent="-457200">
              <a:lnSpc>
                <a:spcPct val="150000"/>
              </a:lnSpc>
              <a:buFont typeface="Arial" panose="020B0604020202020204" pitchFamily="34" charset="0"/>
              <a:buChar char="•"/>
            </a:pPr>
            <a:r>
              <a:rPr lang="en-US" sz="2800" dirty="0">
                <a:solidFill>
                  <a:schemeClr val="bg1"/>
                </a:solidFill>
              </a:rPr>
              <a:t>climate attribution</a:t>
            </a:r>
          </a:p>
          <a:p>
            <a:pPr marL="914400" lvl="1" indent="-457200">
              <a:lnSpc>
                <a:spcPct val="150000"/>
              </a:lnSpc>
              <a:buFont typeface="Arial" panose="020B0604020202020204" pitchFamily="34" charset="0"/>
              <a:buChar char="•"/>
            </a:pPr>
            <a:r>
              <a:rPr lang="el-GR" sz="2800" dirty="0">
                <a:solidFill>
                  <a:schemeClr val="bg1"/>
                </a:solidFill>
              </a:rPr>
              <a:t>Δ</a:t>
            </a:r>
            <a:r>
              <a:rPr lang="en-US" sz="2800" i="1" dirty="0" err="1">
                <a:solidFill>
                  <a:schemeClr val="bg1"/>
                </a:solidFill>
              </a:rPr>
              <a:t>T</a:t>
            </a:r>
            <a:r>
              <a:rPr lang="en-US" sz="2800" i="1" baseline="-25000" dirty="0" err="1">
                <a:solidFill>
                  <a:schemeClr val="bg1"/>
                </a:solidFill>
              </a:rPr>
              <a:t>global</a:t>
            </a:r>
            <a:r>
              <a:rPr lang="en-US" sz="2800" i="1" baseline="-25000" dirty="0">
                <a:solidFill>
                  <a:schemeClr val="bg1"/>
                </a:solidFill>
              </a:rPr>
              <a:t>  </a:t>
            </a:r>
            <a:r>
              <a:rPr lang="en-US" sz="2800" i="1" dirty="0">
                <a:solidFill>
                  <a:schemeClr val="bg1"/>
                </a:solidFill>
              </a:rPr>
              <a:t>&lt; </a:t>
            </a:r>
            <a:r>
              <a:rPr lang="en-US" sz="2800" dirty="0">
                <a:solidFill>
                  <a:schemeClr val="bg1"/>
                </a:solidFill>
              </a:rPr>
              <a:t>1.5</a:t>
            </a:r>
            <a:r>
              <a:rPr lang="en-US" sz="2800" baseline="30000" dirty="0">
                <a:solidFill>
                  <a:schemeClr val="bg1"/>
                </a:solidFill>
              </a:rPr>
              <a:t>o</a:t>
            </a:r>
            <a:r>
              <a:rPr lang="en-US" sz="2800" dirty="0">
                <a:solidFill>
                  <a:schemeClr val="bg1"/>
                </a:solidFill>
              </a:rPr>
              <a:t>C still possible? </a:t>
            </a:r>
          </a:p>
          <a:p>
            <a:pPr marL="457200" indent="-457200">
              <a:lnSpc>
                <a:spcPct val="150000"/>
              </a:lnSpc>
              <a:buAutoNum type="arabicPeriod"/>
            </a:pPr>
            <a:r>
              <a:rPr lang="en-US" sz="2800" dirty="0">
                <a:solidFill>
                  <a:schemeClr val="bg1"/>
                </a:solidFill>
              </a:rPr>
              <a:t>First lessons from the COVID-19 crisis</a:t>
            </a:r>
          </a:p>
          <a:p>
            <a:pPr marL="457200" indent="-457200">
              <a:lnSpc>
                <a:spcPct val="150000"/>
              </a:lnSpc>
              <a:buAutoNum type="arabicPeriod"/>
            </a:pPr>
            <a:endParaRPr lang="en-US" sz="2800" dirty="0">
              <a:solidFill>
                <a:schemeClr val="bg1"/>
              </a:solidFill>
            </a:endParaRPr>
          </a:p>
        </p:txBody>
      </p:sp>
    </p:spTree>
    <p:extLst>
      <p:ext uri="{BB962C8B-B14F-4D97-AF65-F5344CB8AC3E}">
        <p14:creationId xmlns:p14="http://schemas.microsoft.com/office/powerpoint/2010/main" val="4115621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0" y="0"/>
            <a:ext cx="12192000" cy="6986528"/>
          </a:xfrm>
          <a:prstGeom prst="rect">
            <a:avLst/>
          </a:prstGeom>
          <a:solidFill>
            <a:srgbClr val="0099FF"/>
          </a:solidFill>
          <a:ln>
            <a:solidFill>
              <a:srgbClr val="0070C0"/>
            </a:solidFill>
          </a:ln>
        </p:spPr>
        <p:txBody>
          <a:bodyPr wrap="square" rtlCol="0">
            <a:spAutoFit/>
          </a:bodyPr>
          <a:lstStyle/>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endParaRPr lang="en-US" sz="3600" dirty="0">
              <a:solidFill>
                <a:srgbClr val="FFFFFF"/>
              </a:solidFill>
            </a:endParaRPr>
          </a:p>
          <a:p>
            <a:pPr algn="ctr"/>
            <a:r>
              <a:rPr lang="en-US" sz="4800" b="1" dirty="0">
                <a:solidFill>
                  <a:srgbClr val="FFFFFF"/>
                </a:solidFill>
              </a:rPr>
              <a:t>1. Evidence for climate change</a:t>
            </a:r>
            <a:endParaRPr lang="en-US" sz="3600" dirty="0">
              <a:solidFill>
                <a:srgbClr val="FFFFFF"/>
              </a:solidFill>
            </a:endParaRPr>
          </a:p>
          <a:p>
            <a:pPr algn="ctr"/>
            <a:endParaRPr lang="en-US" sz="2800" dirty="0">
              <a:solidFill>
                <a:srgbClr val="FFFFFF"/>
              </a:solidFill>
            </a:endParaRPr>
          </a:p>
          <a:p>
            <a:r>
              <a:rPr lang="en-US" sz="2800" dirty="0">
                <a:solidFill>
                  <a:srgbClr val="FFFFFF"/>
                </a:solidFill>
              </a:rPr>
              <a:t> </a:t>
            </a:r>
          </a:p>
          <a:p>
            <a:pPr>
              <a:lnSpc>
                <a:spcPct val="150000"/>
              </a:lnSpc>
            </a:pPr>
            <a:r>
              <a:rPr lang="en-US" sz="2800" dirty="0">
                <a:solidFill>
                  <a:srgbClr val="FFFFFF"/>
                </a:solidFill>
              </a:rPr>
              <a:t> </a:t>
            </a:r>
          </a:p>
          <a:p>
            <a:pPr>
              <a:lnSpc>
                <a:spcPct val="150000"/>
              </a:lnSpc>
            </a:pPr>
            <a:endParaRPr lang="en-US" sz="2800" dirty="0">
              <a:solidFill>
                <a:srgbClr val="FFFFFF"/>
              </a:solidFill>
            </a:endParaRPr>
          </a:p>
          <a:p>
            <a:pPr>
              <a:lnSpc>
                <a:spcPct val="150000"/>
              </a:lnSpc>
            </a:pPr>
            <a:endParaRPr lang="en-US" sz="2800" dirty="0">
              <a:solidFill>
                <a:srgbClr val="FFFFFF"/>
              </a:solidFill>
            </a:endParaRPr>
          </a:p>
          <a:p>
            <a:pPr>
              <a:lnSpc>
                <a:spcPct val="150000"/>
              </a:lnSpc>
            </a:pPr>
            <a:endParaRPr lang="en-US" sz="2800" dirty="0">
              <a:solidFill>
                <a:srgbClr val="FFFFFF"/>
              </a:solidFill>
            </a:endParaRPr>
          </a:p>
        </p:txBody>
      </p:sp>
    </p:spTree>
    <p:extLst>
      <p:ext uri="{BB962C8B-B14F-4D97-AF65-F5344CB8AC3E}">
        <p14:creationId xmlns:p14="http://schemas.microsoft.com/office/powerpoint/2010/main" val="41265430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5"/>
          <p:cNvSpPr txBox="1">
            <a:spLocks/>
          </p:cNvSpPr>
          <p:nvPr/>
        </p:nvSpPr>
        <p:spPr>
          <a:xfrm>
            <a:off x="108761" y="21209"/>
            <a:ext cx="10923588" cy="948047"/>
          </a:xfrm>
          <a:prstGeom prst="rect">
            <a:avLst/>
          </a:prstGeom>
        </p:spPr>
        <p:txBody>
          <a:bodyPr vert="horz" lIns="91438" tIns="45719" rIns="91438" bIns="45719"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nl-NL" dirty="0"/>
              <a:t>Ice cover North </a:t>
            </a:r>
            <a:r>
              <a:rPr lang="nl-NL" dirty="0" err="1"/>
              <a:t>Pole</a:t>
            </a:r>
            <a:endParaRPr lang="nl-NL" dirty="0"/>
          </a:p>
        </p:txBody>
      </p:sp>
      <p:sp>
        <p:nvSpPr>
          <p:cNvPr id="3" name="Tijdelijke aanduiding voor tekst 2"/>
          <p:cNvSpPr>
            <a:spLocks noGrp="1"/>
          </p:cNvSpPr>
          <p:nvPr>
            <p:ph type="body" idx="1"/>
          </p:nvPr>
        </p:nvSpPr>
        <p:spPr/>
        <p:txBody>
          <a:bodyPr/>
          <a:lstStyle/>
          <a:p>
            <a:endParaRPr lang="nl-NL"/>
          </a:p>
        </p:txBody>
      </p:sp>
      <p:pic>
        <p:nvPicPr>
          <p:cNvPr id="14"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33247" b="33505"/>
          <a:stretch/>
        </p:blipFill>
        <p:spPr>
          <a:xfrm>
            <a:off x="6122268" y="2008475"/>
            <a:ext cx="5854755" cy="3649423"/>
          </a:xfrm>
          <a:prstGeom prst="rect">
            <a:avLst/>
          </a:prstGeom>
        </p:spPr>
      </p:pic>
      <p:sp>
        <p:nvSpPr>
          <p:cNvPr id="4" name="Tijdelijke aanduiding voor tekst 3"/>
          <p:cNvSpPr>
            <a:spLocks noGrp="1"/>
          </p:cNvSpPr>
          <p:nvPr>
            <p:ph type="body" sz="quarter" idx="3"/>
          </p:nvPr>
        </p:nvSpPr>
        <p:spPr>
          <a:xfrm>
            <a:off x="6336986" y="4826004"/>
            <a:ext cx="1125348" cy="647228"/>
          </a:xfrm>
        </p:spPr>
        <p:txBody>
          <a:bodyPr/>
          <a:lstStyle/>
          <a:p>
            <a:r>
              <a:rPr lang="nl-NL" dirty="0">
                <a:solidFill>
                  <a:schemeClr val="bg1"/>
                </a:solidFill>
              </a:rPr>
              <a:t>2016</a:t>
            </a:r>
          </a:p>
        </p:txBody>
      </p:sp>
      <p:pic>
        <p:nvPicPr>
          <p:cNvPr id="9"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 b="66753"/>
          <a:stretch/>
        </p:blipFill>
        <p:spPr>
          <a:xfrm>
            <a:off x="101928" y="2008474"/>
            <a:ext cx="5873203" cy="3580945"/>
          </a:xfrm>
          <a:prstGeom prst="rect">
            <a:avLst/>
          </a:prstGeom>
        </p:spPr>
      </p:pic>
      <p:sp>
        <p:nvSpPr>
          <p:cNvPr id="15" name="Tijdelijke aanduiding voor tekst 3"/>
          <p:cNvSpPr txBox="1">
            <a:spLocks/>
          </p:cNvSpPr>
          <p:nvPr/>
        </p:nvSpPr>
        <p:spPr>
          <a:xfrm>
            <a:off x="174368" y="4855149"/>
            <a:ext cx="1125348" cy="647228"/>
          </a:xfrm>
          <a:prstGeom prst="rect">
            <a:avLst/>
          </a:prstGeom>
          <a:noFill/>
        </p:spPr>
        <p:txBody>
          <a:bodyPr vert="horz" lIns="179996" tIns="179996" rIns="179996" bIns="71998" rtlCol="0" anchor="b">
            <a:noAutofit/>
          </a:bodyPr>
          <a:lstStyle>
            <a:lvl1pPr marL="0" indent="0" algn="l" defTabSz="914400" rtl="0" eaLnBrk="1" latinLnBrk="0" hangingPunct="1">
              <a:lnSpc>
                <a:spcPct val="90000"/>
              </a:lnSpc>
              <a:spcBef>
                <a:spcPts val="1200"/>
              </a:spcBef>
              <a:buClr>
                <a:schemeClr val="accent1"/>
              </a:buClr>
              <a:buSzPct val="80000"/>
              <a:buFont typeface="Verdana" panose="020B0604030504040204" pitchFamily="34" charset="0"/>
              <a:buNone/>
              <a:defRPr sz="1800" b="1" kern="1200" cap="all" baseline="0">
                <a:solidFill>
                  <a:schemeClr val="accent1"/>
                </a:solidFill>
                <a:latin typeface="+mn-lt"/>
                <a:ea typeface="+mn-ea"/>
                <a:cs typeface="+mn-cs"/>
              </a:defRPr>
            </a:lvl1pPr>
            <a:lvl2pPr marL="457200" indent="0" algn="l" defTabSz="914400" rtl="0" eaLnBrk="1" latinLnBrk="0" hangingPunct="1">
              <a:lnSpc>
                <a:spcPct val="90000"/>
              </a:lnSpc>
              <a:spcBef>
                <a:spcPts val="1000"/>
              </a:spcBef>
              <a:buClr>
                <a:schemeClr val="accent1"/>
              </a:buClr>
              <a:buFont typeface="Verdana" panose="020B060403050404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800"/>
              </a:spcBef>
              <a:buClr>
                <a:schemeClr val="accent1"/>
              </a:buClr>
              <a:buFont typeface="Wingdings" panose="05000000000000000000" pitchFamily="2" charset="2"/>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600"/>
              </a:spcBef>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600"/>
              </a:spcBef>
              <a:buClr>
                <a:schemeClr val="accent1"/>
              </a:buClr>
              <a:buFont typeface="Verdana" panose="020B0604030504040204" pitchFamily="34" charset="0"/>
              <a:buNone/>
              <a:defRPr sz="1600" b="1" kern="1200">
                <a:solidFill>
                  <a:schemeClr val="accent1"/>
                </a:solidFill>
                <a:latin typeface="+mn-lt"/>
                <a:ea typeface="+mn-ea"/>
                <a:cs typeface="+mn-cs"/>
              </a:defRPr>
            </a:lvl5pPr>
            <a:lvl6pPr marL="2286000" indent="0" algn="l" defTabSz="914400" rtl="0" eaLnBrk="1" latinLnBrk="0" hangingPunct="1">
              <a:lnSpc>
                <a:spcPct val="90000"/>
              </a:lnSpc>
              <a:spcBef>
                <a:spcPts val="600"/>
              </a:spcBef>
              <a:buClr>
                <a:schemeClr val="accent1"/>
              </a:buClr>
              <a:buFont typeface="Arial" panose="020B0604020202020204" pitchFamily="34" charset="0"/>
              <a:buNone/>
              <a:defRPr sz="1600" b="1" kern="1200">
                <a:solidFill>
                  <a:schemeClr val="tx1">
                    <a:lumMod val="50000"/>
                    <a:lumOff val="50000"/>
                  </a:schemeClr>
                </a:solidFill>
                <a:latin typeface="+mn-lt"/>
                <a:ea typeface="+mn-ea"/>
                <a:cs typeface="+mn-cs"/>
              </a:defRPr>
            </a:lvl6pPr>
            <a:lvl7pPr marL="2743200" indent="0" algn="l" defTabSz="914400" rtl="0" eaLnBrk="1" latinLnBrk="0" hangingPunct="1">
              <a:lnSpc>
                <a:spcPct val="90000"/>
              </a:lnSpc>
              <a:spcBef>
                <a:spcPts val="600"/>
              </a:spcBef>
              <a:buSzPct val="25000"/>
              <a:buFont typeface="Verdana" panose="020B0604030504040204" pitchFamily="34" charset="0"/>
              <a:buNone/>
              <a:defRPr sz="1600" b="1" i="0" kern="1200">
                <a:solidFill>
                  <a:schemeClr val="accent1"/>
                </a:solidFill>
                <a:latin typeface="+mn-lt"/>
                <a:ea typeface="+mn-ea"/>
                <a:cs typeface="+mn-cs"/>
              </a:defRPr>
            </a:lvl7pPr>
            <a:lvl8pPr marL="3200400" indent="0" algn="l" defTabSz="914400" rtl="0" eaLnBrk="1" latinLnBrk="0" hangingPunct="1">
              <a:lnSpc>
                <a:spcPct val="90000"/>
              </a:lnSpc>
              <a:spcBef>
                <a:spcPts val="600"/>
              </a:spcBef>
              <a:buSzPct val="25000"/>
              <a:buFont typeface="Verdana" panose="020B0604030504040204" pitchFamily="34" charset="0"/>
              <a:buNone/>
              <a:defRPr sz="1600" b="1" i="0" kern="1200">
                <a:solidFill>
                  <a:schemeClr val="tx1">
                    <a:lumMod val="65000"/>
                    <a:lumOff val="35000"/>
                  </a:schemeClr>
                </a:solidFill>
                <a:latin typeface="+mn-lt"/>
                <a:ea typeface="+mn-ea"/>
                <a:cs typeface="+mn-cs"/>
              </a:defRPr>
            </a:lvl8pPr>
            <a:lvl9pPr marL="3657600" indent="0" algn="l" defTabSz="914400" rtl="0" eaLnBrk="1" latinLnBrk="0" hangingPunct="1">
              <a:lnSpc>
                <a:spcPct val="90000"/>
              </a:lnSpc>
              <a:spcBef>
                <a:spcPts val="600"/>
              </a:spcBef>
              <a:buClr>
                <a:schemeClr val="tx2"/>
              </a:buClr>
              <a:buFont typeface="Verdana" panose="020B0604030504040204" pitchFamily="34" charset="0"/>
              <a:buNone/>
              <a:defRPr sz="1600" b="1" i="0" kern="1200">
                <a:solidFill>
                  <a:schemeClr val="tx1">
                    <a:lumMod val="65000"/>
                    <a:lumOff val="35000"/>
                  </a:schemeClr>
                </a:solidFill>
                <a:latin typeface="+mn-lt"/>
                <a:ea typeface="+mn-ea"/>
                <a:cs typeface="+mn-cs"/>
              </a:defRPr>
            </a:lvl9pPr>
          </a:lstStyle>
          <a:p>
            <a:r>
              <a:rPr lang="nl-NL" dirty="0">
                <a:solidFill>
                  <a:schemeClr val="bg1"/>
                </a:solidFill>
              </a:rPr>
              <a:t>1984</a:t>
            </a:r>
          </a:p>
        </p:txBody>
      </p:sp>
      <p:sp>
        <p:nvSpPr>
          <p:cNvPr id="16" name="Rectangle 4"/>
          <p:cNvSpPr/>
          <p:nvPr/>
        </p:nvSpPr>
        <p:spPr>
          <a:xfrm>
            <a:off x="127070" y="5657898"/>
            <a:ext cx="3230985" cy="369330"/>
          </a:xfrm>
          <a:prstGeom prst="rect">
            <a:avLst/>
          </a:prstGeom>
        </p:spPr>
        <p:txBody>
          <a:bodyPr wrap="square" lIns="91438" tIns="45719" rIns="91438" bIns="45719">
            <a:spAutoFit/>
          </a:bodyPr>
          <a:lstStyle/>
          <a:p>
            <a:r>
              <a:rPr lang="nl-NL" dirty="0">
                <a:solidFill>
                  <a:prstClr val="black"/>
                </a:solidFill>
              </a:rPr>
              <a:t>Ref: WMO 2017.  </a:t>
            </a:r>
          </a:p>
        </p:txBody>
      </p:sp>
    </p:spTree>
    <p:extLst>
      <p:ext uri="{BB962C8B-B14F-4D97-AF65-F5344CB8AC3E}">
        <p14:creationId xmlns:p14="http://schemas.microsoft.com/office/powerpoint/2010/main" val="23846284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5"/>
          <p:cNvSpPr txBox="1">
            <a:spLocks/>
          </p:cNvSpPr>
          <p:nvPr/>
        </p:nvSpPr>
        <p:spPr>
          <a:xfrm>
            <a:off x="469372" y="21207"/>
            <a:ext cx="10923588" cy="948047"/>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3600" b="0" kern="1200" baseline="0">
                <a:solidFill>
                  <a:schemeClr val="accent1"/>
                </a:solidFill>
                <a:latin typeface="+mj-lt"/>
                <a:ea typeface="+mj-ea"/>
                <a:cs typeface="+mj-cs"/>
              </a:defRPr>
            </a:lvl1pPr>
          </a:lstStyle>
          <a:p>
            <a:r>
              <a:rPr lang="nl-NL" dirty="0"/>
              <a:t>Ice Cover - trends</a:t>
            </a:r>
          </a:p>
        </p:txBody>
      </p:sp>
      <p:pic>
        <p:nvPicPr>
          <p:cNvPr id="8"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53323"/>
          <a:stretch/>
        </p:blipFill>
        <p:spPr bwMode="auto">
          <a:xfrm>
            <a:off x="257682" y="1495243"/>
            <a:ext cx="6152903" cy="3762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jdelijke aanduiding voor tekst 3"/>
          <p:cNvSpPr>
            <a:spLocks noGrp="1"/>
          </p:cNvSpPr>
          <p:nvPr>
            <p:ph type="body" sz="quarter" idx="3"/>
          </p:nvPr>
        </p:nvSpPr>
        <p:spPr>
          <a:xfrm>
            <a:off x="6878784" y="3498741"/>
            <a:ext cx="5004000" cy="647228"/>
          </a:xfrm>
        </p:spPr>
        <p:txBody>
          <a:bodyPr/>
          <a:lstStyle/>
          <a:p>
            <a:r>
              <a:rPr lang="nl-NL" dirty="0">
                <a:solidFill>
                  <a:schemeClr val="bg1"/>
                </a:solidFill>
              </a:rPr>
              <a:t>September 2012</a:t>
            </a:r>
          </a:p>
        </p:txBody>
      </p:sp>
      <p:sp>
        <p:nvSpPr>
          <p:cNvPr id="2" name="Tijdelijke aanduiding voor tekst 1"/>
          <p:cNvSpPr>
            <a:spLocks noGrp="1"/>
          </p:cNvSpPr>
          <p:nvPr>
            <p:ph type="body" idx="1"/>
          </p:nvPr>
        </p:nvSpPr>
        <p:spPr>
          <a:xfrm>
            <a:off x="6895409" y="312355"/>
            <a:ext cx="5004000" cy="648000"/>
          </a:xfrm>
        </p:spPr>
        <p:txBody>
          <a:bodyPr/>
          <a:lstStyle/>
          <a:p>
            <a:r>
              <a:rPr lang="nl-NL" dirty="0">
                <a:solidFill>
                  <a:schemeClr val="bg1"/>
                </a:solidFill>
              </a:rPr>
              <a:t>September 1984</a:t>
            </a:r>
          </a:p>
        </p:txBody>
      </p:sp>
      <p:pic>
        <p:nvPicPr>
          <p:cNvPr id="9"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 b="66753"/>
          <a:stretch/>
        </p:blipFill>
        <p:spPr>
          <a:xfrm>
            <a:off x="6611636" y="79514"/>
            <a:ext cx="5422679" cy="3380099"/>
          </a:xfrm>
          <a:prstGeom prst="rect">
            <a:avLst/>
          </a:prstGeom>
        </p:spPr>
      </p:pic>
      <p:pic>
        <p:nvPicPr>
          <p:cNvPr id="12" name="Picture 2"/>
          <p:cNvPicPr>
            <a:picLocks noChangeAspect="1"/>
          </p:cNvPicPr>
          <p:nvPr/>
        </p:nvPicPr>
        <p:blipFill rotWithShape="1">
          <a:blip r:embed="rId4" cstate="print">
            <a:extLst>
              <a:ext uri="{28A0092B-C50C-407E-A947-70E740481C1C}">
                <a14:useLocalDpi xmlns:a14="http://schemas.microsoft.com/office/drawing/2010/main" val="0"/>
              </a:ext>
            </a:extLst>
          </a:blip>
          <a:srcRect t="33247" b="33505"/>
          <a:stretch/>
        </p:blipFill>
        <p:spPr>
          <a:xfrm>
            <a:off x="6611636" y="3459613"/>
            <a:ext cx="5452018" cy="3398387"/>
          </a:xfrm>
          <a:prstGeom prst="rect">
            <a:avLst/>
          </a:prstGeom>
        </p:spPr>
      </p:pic>
      <p:sp>
        <p:nvSpPr>
          <p:cNvPr id="14" name="Tijdelijke aanduiding voor tekst 3"/>
          <p:cNvSpPr txBox="1">
            <a:spLocks/>
          </p:cNvSpPr>
          <p:nvPr/>
        </p:nvSpPr>
        <p:spPr>
          <a:xfrm>
            <a:off x="10830286" y="171616"/>
            <a:ext cx="1125348" cy="647228"/>
          </a:xfrm>
          <a:prstGeom prst="rect">
            <a:avLst/>
          </a:prstGeom>
          <a:noFill/>
        </p:spPr>
        <p:txBody>
          <a:bodyPr vert="horz" lIns="180000" tIns="180000" rIns="180000" bIns="72000" rtlCol="0" anchor="b">
            <a:noAutofit/>
          </a:bodyPr>
          <a:lstStyle>
            <a:lvl1pPr marL="0" indent="0" algn="l" defTabSz="914400" rtl="0" eaLnBrk="1" latinLnBrk="0" hangingPunct="1">
              <a:lnSpc>
                <a:spcPct val="90000"/>
              </a:lnSpc>
              <a:spcBef>
                <a:spcPts val="1200"/>
              </a:spcBef>
              <a:buClr>
                <a:schemeClr val="accent1"/>
              </a:buClr>
              <a:buSzPct val="80000"/>
              <a:buFont typeface="Verdana" panose="020B0604030504040204" pitchFamily="34" charset="0"/>
              <a:buNone/>
              <a:defRPr sz="1800" b="1" kern="1200" cap="all" baseline="0">
                <a:solidFill>
                  <a:schemeClr val="accent1"/>
                </a:solidFill>
                <a:latin typeface="+mn-lt"/>
                <a:ea typeface="+mn-ea"/>
                <a:cs typeface="+mn-cs"/>
              </a:defRPr>
            </a:lvl1pPr>
            <a:lvl2pPr marL="457200" indent="0" algn="l" defTabSz="914400" rtl="0" eaLnBrk="1" latinLnBrk="0" hangingPunct="1">
              <a:lnSpc>
                <a:spcPct val="90000"/>
              </a:lnSpc>
              <a:spcBef>
                <a:spcPts val="1000"/>
              </a:spcBef>
              <a:buClr>
                <a:schemeClr val="accent1"/>
              </a:buClr>
              <a:buFont typeface="Verdana" panose="020B060403050404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800"/>
              </a:spcBef>
              <a:buClr>
                <a:schemeClr val="accent1"/>
              </a:buClr>
              <a:buFont typeface="Wingdings" panose="05000000000000000000" pitchFamily="2" charset="2"/>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600"/>
              </a:spcBef>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600"/>
              </a:spcBef>
              <a:buClr>
                <a:schemeClr val="accent1"/>
              </a:buClr>
              <a:buFont typeface="Verdana" panose="020B0604030504040204" pitchFamily="34" charset="0"/>
              <a:buNone/>
              <a:defRPr sz="1600" b="1" kern="1200">
                <a:solidFill>
                  <a:schemeClr val="accent1"/>
                </a:solidFill>
                <a:latin typeface="+mn-lt"/>
                <a:ea typeface="+mn-ea"/>
                <a:cs typeface="+mn-cs"/>
              </a:defRPr>
            </a:lvl5pPr>
            <a:lvl6pPr marL="2286000" indent="0" algn="l" defTabSz="914400" rtl="0" eaLnBrk="1" latinLnBrk="0" hangingPunct="1">
              <a:lnSpc>
                <a:spcPct val="90000"/>
              </a:lnSpc>
              <a:spcBef>
                <a:spcPts val="600"/>
              </a:spcBef>
              <a:buClr>
                <a:schemeClr val="accent1"/>
              </a:buClr>
              <a:buFont typeface="Arial" panose="020B0604020202020204" pitchFamily="34" charset="0"/>
              <a:buNone/>
              <a:defRPr sz="1600" b="1" kern="1200">
                <a:solidFill>
                  <a:schemeClr val="tx1">
                    <a:lumMod val="50000"/>
                    <a:lumOff val="50000"/>
                  </a:schemeClr>
                </a:solidFill>
                <a:latin typeface="+mn-lt"/>
                <a:ea typeface="+mn-ea"/>
                <a:cs typeface="+mn-cs"/>
              </a:defRPr>
            </a:lvl6pPr>
            <a:lvl7pPr marL="2743200" indent="0" algn="l" defTabSz="914400" rtl="0" eaLnBrk="1" latinLnBrk="0" hangingPunct="1">
              <a:lnSpc>
                <a:spcPct val="90000"/>
              </a:lnSpc>
              <a:spcBef>
                <a:spcPts val="600"/>
              </a:spcBef>
              <a:buSzPct val="25000"/>
              <a:buFont typeface="Verdana" panose="020B0604030504040204" pitchFamily="34" charset="0"/>
              <a:buNone/>
              <a:defRPr sz="1600" b="1" i="0" kern="1200">
                <a:solidFill>
                  <a:schemeClr val="accent1"/>
                </a:solidFill>
                <a:latin typeface="+mn-lt"/>
                <a:ea typeface="+mn-ea"/>
                <a:cs typeface="+mn-cs"/>
              </a:defRPr>
            </a:lvl7pPr>
            <a:lvl8pPr marL="3200400" indent="0" algn="l" defTabSz="914400" rtl="0" eaLnBrk="1" latinLnBrk="0" hangingPunct="1">
              <a:lnSpc>
                <a:spcPct val="90000"/>
              </a:lnSpc>
              <a:spcBef>
                <a:spcPts val="600"/>
              </a:spcBef>
              <a:buSzPct val="25000"/>
              <a:buFont typeface="Verdana" panose="020B0604030504040204" pitchFamily="34" charset="0"/>
              <a:buNone/>
              <a:defRPr sz="1600" b="1" i="0" kern="1200">
                <a:solidFill>
                  <a:schemeClr val="tx1">
                    <a:lumMod val="65000"/>
                    <a:lumOff val="35000"/>
                  </a:schemeClr>
                </a:solidFill>
                <a:latin typeface="+mn-lt"/>
                <a:ea typeface="+mn-ea"/>
                <a:cs typeface="+mn-cs"/>
              </a:defRPr>
            </a:lvl8pPr>
            <a:lvl9pPr marL="3657600" indent="0" algn="l" defTabSz="914400" rtl="0" eaLnBrk="1" latinLnBrk="0" hangingPunct="1">
              <a:lnSpc>
                <a:spcPct val="90000"/>
              </a:lnSpc>
              <a:spcBef>
                <a:spcPts val="600"/>
              </a:spcBef>
              <a:buClr>
                <a:schemeClr val="tx2"/>
              </a:buClr>
              <a:buFont typeface="Verdana" panose="020B0604030504040204" pitchFamily="34" charset="0"/>
              <a:buNone/>
              <a:defRPr sz="1600" b="1" i="0" kern="1200">
                <a:solidFill>
                  <a:schemeClr val="tx1">
                    <a:lumMod val="65000"/>
                    <a:lumOff val="35000"/>
                  </a:schemeClr>
                </a:solidFill>
                <a:latin typeface="+mn-lt"/>
                <a:ea typeface="+mn-ea"/>
                <a:cs typeface="+mn-cs"/>
              </a:defRPr>
            </a:lvl9pPr>
          </a:lstStyle>
          <a:p>
            <a:r>
              <a:rPr lang="nl-NL" dirty="0">
                <a:solidFill>
                  <a:schemeClr val="bg1"/>
                </a:solidFill>
              </a:rPr>
              <a:t>1984</a:t>
            </a:r>
          </a:p>
        </p:txBody>
      </p:sp>
      <p:sp>
        <p:nvSpPr>
          <p:cNvPr id="15" name="Tijdelijke aanduiding voor tekst 3"/>
          <p:cNvSpPr txBox="1">
            <a:spLocks/>
          </p:cNvSpPr>
          <p:nvPr/>
        </p:nvSpPr>
        <p:spPr>
          <a:xfrm>
            <a:off x="10863247" y="3474853"/>
            <a:ext cx="1125348" cy="647228"/>
          </a:xfrm>
          <a:prstGeom prst="rect">
            <a:avLst/>
          </a:prstGeom>
          <a:noFill/>
        </p:spPr>
        <p:txBody>
          <a:bodyPr vert="horz" lIns="180000" tIns="180000" rIns="180000" bIns="72000" rtlCol="0" anchor="b">
            <a:noAutofit/>
          </a:bodyPr>
          <a:lstStyle>
            <a:lvl1pPr marL="0" indent="0" algn="l" defTabSz="914400" rtl="0" eaLnBrk="1" latinLnBrk="0" hangingPunct="1">
              <a:lnSpc>
                <a:spcPct val="90000"/>
              </a:lnSpc>
              <a:spcBef>
                <a:spcPts val="1200"/>
              </a:spcBef>
              <a:buClr>
                <a:schemeClr val="accent1"/>
              </a:buClr>
              <a:buSzPct val="80000"/>
              <a:buFont typeface="Verdana" panose="020B0604030504040204" pitchFamily="34" charset="0"/>
              <a:buNone/>
              <a:defRPr sz="1800" b="1" kern="1200" cap="all" baseline="0">
                <a:solidFill>
                  <a:schemeClr val="accent1"/>
                </a:solidFill>
                <a:latin typeface="+mn-lt"/>
                <a:ea typeface="+mn-ea"/>
                <a:cs typeface="+mn-cs"/>
              </a:defRPr>
            </a:lvl1pPr>
            <a:lvl2pPr marL="457200" indent="0" algn="l" defTabSz="914400" rtl="0" eaLnBrk="1" latinLnBrk="0" hangingPunct="1">
              <a:lnSpc>
                <a:spcPct val="90000"/>
              </a:lnSpc>
              <a:spcBef>
                <a:spcPts val="1000"/>
              </a:spcBef>
              <a:buClr>
                <a:schemeClr val="accent1"/>
              </a:buClr>
              <a:buFont typeface="Verdana" panose="020B060403050404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800"/>
              </a:spcBef>
              <a:buClr>
                <a:schemeClr val="accent1"/>
              </a:buClr>
              <a:buFont typeface="Wingdings" panose="05000000000000000000" pitchFamily="2" charset="2"/>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600"/>
              </a:spcBef>
              <a:buClr>
                <a:schemeClr val="accent1"/>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600"/>
              </a:spcBef>
              <a:buClr>
                <a:schemeClr val="accent1"/>
              </a:buClr>
              <a:buFont typeface="Verdana" panose="020B0604030504040204" pitchFamily="34" charset="0"/>
              <a:buNone/>
              <a:defRPr sz="1600" b="1" kern="1200">
                <a:solidFill>
                  <a:schemeClr val="accent1"/>
                </a:solidFill>
                <a:latin typeface="+mn-lt"/>
                <a:ea typeface="+mn-ea"/>
                <a:cs typeface="+mn-cs"/>
              </a:defRPr>
            </a:lvl5pPr>
            <a:lvl6pPr marL="2286000" indent="0" algn="l" defTabSz="914400" rtl="0" eaLnBrk="1" latinLnBrk="0" hangingPunct="1">
              <a:lnSpc>
                <a:spcPct val="90000"/>
              </a:lnSpc>
              <a:spcBef>
                <a:spcPts val="600"/>
              </a:spcBef>
              <a:buClr>
                <a:schemeClr val="accent1"/>
              </a:buClr>
              <a:buFont typeface="Arial" panose="020B0604020202020204" pitchFamily="34" charset="0"/>
              <a:buNone/>
              <a:defRPr sz="1600" b="1" kern="1200">
                <a:solidFill>
                  <a:schemeClr val="tx1">
                    <a:lumMod val="50000"/>
                    <a:lumOff val="50000"/>
                  </a:schemeClr>
                </a:solidFill>
                <a:latin typeface="+mn-lt"/>
                <a:ea typeface="+mn-ea"/>
                <a:cs typeface="+mn-cs"/>
              </a:defRPr>
            </a:lvl6pPr>
            <a:lvl7pPr marL="2743200" indent="0" algn="l" defTabSz="914400" rtl="0" eaLnBrk="1" latinLnBrk="0" hangingPunct="1">
              <a:lnSpc>
                <a:spcPct val="90000"/>
              </a:lnSpc>
              <a:spcBef>
                <a:spcPts val="600"/>
              </a:spcBef>
              <a:buSzPct val="25000"/>
              <a:buFont typeface="Verdana" panose="020B0604030504040204" pitchFamily="34" charset="0"/>
              <a:buNone/>
              <a:defRPr sz="1600" b="1" i="0" kern="1200">
                <a:solidFill>
                  <a:schemeClr val="accent1"/>
                </a:solidFill>
                <a:latin typeface="+mn-lt"/>
                <a:ea typeface="+mn-ea"/>
                <a:cs typeface="+mn-cs"/>
              </a:defRPr>
            </a:lvl7pPr>
            <a:lvl8pPr marL="3200400" indent="0" algn="l" defTabSz="914400" rtl="0" eaLnBrk="1" latinLnBrk="0" hangingPunct="1">
              <a:lnSpc>
                <a:spcPct val="90000"/>
              </a:lnSpc>
              <a:spcBef>
                <a:spcPts val="600"/>
              </a:spcBef>
              <a:buSzPct val="25000"/>
              <a:buFont typeface="Verdana" panose="020B0604030504040204" pitchFamily="34" charset="0"/>
              <a:buNone/>
              <a:defRPr sz="1600" b="1" i="0" kern="1200">
                <a:solidFill>
                  <a:schemeClr val="tx1">
                    <a:lumMod val="65000"/>
                    <a:lumOff val="35000"/>
                  </a:schemeClr>
                </a:solidFill>
                <a:latin typeface="+mn-lt"/>
                <a:ea typeface="+mn-ea"/>
                <a:cs typeface="+mn-cs"/>
              </a:defRPr>
            </a:lvl8pPr>
            <a:lvl9pPr marL="3657600" indent="0" algn="l" defTabSz="914400" rtl="0" eaLnBrk="1" latinLnBrk="0" hangingPunct="1">
              <a:lnSpc>
                <a:spcPct val="90000"/>
              </a:lnSpc>
              <a:spcBef>
                <a:spcPts val="600"/>
              </a:spcBef>
              <a:buClr>
                <a:schemeClr val="tx2"/>
              </a:buClr>
              <a:buFont typeface="Verdana" panose="020B0604030504040204" pitchFamily="34" charset="0"/>
              <a:buNone/>
              <a:defRPr sz="1600" b="1" i="0" kern="1200">
                <a:solidFill>
                  <a:schemeClr val="tx1">
                    <a:lumMod val="65000"/>
                    <a:lumOff val="35000"/>
                  </a:schemeClr>
                </a:solidFill>
                <a:latin typeface="+mn-lt"/>
                <a:ea typeface="+mn-ea"/>
                <a:cs typeface="+mn-cs"/>
              </a:defRPr>
            </a:lvl9pPr>
          </a:lstStyle>
          <a:p>
            <a:r>
              <a:rPr lang="nl-NL">
                <a:solidFill>
                  <a:schemeClr val="bg1"/>
                </a:solidFill>
              </a:rPr>
              <a:t>2016</a:t>
            </a:r>
            <a:endParaRPr lang="nl-NL" dirty="0">
              <a:solidFill>
                <a:schemeClr val="bg1"/>
              </a:solidFill>
            </a:endParaRPr>
          </a:p>
        </p:txBody>
      </p:sp>
      <p:pic>
        <p:nvPicPr>
          <p:cNvPr id="13" name="Picture 2">
            <a:extLst>
              <a:ext uri="{FF2B5EF4-FFF2-40B4-BE49-F238E27FC236}">
                <a16:creationId xmlns:a16="http://schemas.microsoft.com/office/drawing/2014/main" id="{9C288362-9732-46F2-B02E-C0FF07D2558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5551" y="-60419"/>
            <a:ext cx="6019800" cy="6956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52093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NMI sjabloon voor Powerpoint NL breedbeeld">
  <a:themeElements>
    <a:clrScheme name="Rijks Licht Blauw">
      <a:dk1>
        <a:srgbClr val="000000"/>
      </a:dk1>
      <a:lt1>
        <a:srgbClr val="FFFFFF"/>
      </a:lt1>
      <a:dk2>
        <a:srgbClr val="8EC9E7"/>
      </a:dk2>
      <a:lt2>
        <a:srgbClr val="EDF7FB"/>
      </a:lt2>
      <a:accent1>
        <a:srgbClr val="017BC6"/>
      </a:accent1>
      <a:accent2>
        <a:srgbClr val="FFB612"/>
      </a:accent2>
      <a:accent3>
        <a:srgbClr val="42145F"/>
      </a:accent3>
      <a:accent4>
        <a:srgbClr val="00689A"/>
      </a:accent4>
      <a:accent5>
        <a:srgbClr val="663227"/>
      </a:accent5>
      <a:accent6>
        <a:srgbClr val="38870D"/>
      </a:accent6>
      <a:hlink>
        <a:srgbClr val="017BC6"/>
      </a:hlink>
      <a:folHlink>
        <a:srgbClr val="B2D6EE"/>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9" id="{679BD963-B7F7-014D-8604-DB591A414DAF}" vid="{E42E6A84-805E-FD4D-BC33-FB7D3DCAE149}"/>
    </a:ext>
  </a:extLst>
</a:theme>
</file>

<file path=ppt/theme/theme10.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KNMI sjabloon voor Powerpoint NL breedbeeld">
  <a:themeElements>
    <a:clrScheme name="Rijks Licht Blauw">
      <a:dk1>
        <a:srgbClr val="000000"/>
      </a:dk1>
      <a:lt1>
        <a:srgbClr val="FFFFFF"/>
      </a:lt1>
      <a:dk2>
        <a:srgbClr val="8EC9E7"/>
      </a:dk2>
      <a:lt2>
        <a:srgbClr val="EDF7FB"/>
      </a:lt2>
      <a:accent1>
        <a:srgbClr val="017BC6"/>
      </a:accent1>
      <a:accent2>
        <a:srgbClr val="FFB612"/>
      </a:accent2>
      <a:accent3>
        <a:srgbClr val="42145F"/>
      </a:accent3>
      <a:accent4>
        <a:srgbClr val="00689A"/>
      </a:accent4>
      <a:accent5>
        <a:srgbClr val="663227"/>
      </a:accent5>
      <a:accent6>
        <a:srgbClr val="38870D"/>
      </a:accent6>
      <a:hlink>
        <a:srgbClr val="017BC6"/>
      </a:hlink>
      <a:folHlink>
        <a:srgbClr val="B2D6EE"/>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9" id="{679BD963-B7F7-014D-8604-DB591A414DAF}" vid="{E42E6A84-805E-FD4D-BC33-FB7D3DCAE149}"/>
    </a:ext>
  </a:extLst>
</a:theme>
</file>

<file path=ppt/theme/theme3.xml><?xml version="1.0" encoding="utf-8"?>
<a:theme xmlns:a="http://schemas.openxmlformats.org/drawingml/2006/main" name="1_KNMI sjabloon voor Powerpoint NL Breedbeeld">
  <a:themeElements>
    <a:clrScheme name="Rijks Licht Blauw">
      <a:dk1>
        <a:srgbClr val="000000"/>
      </a:dk1>
      <a:lt1>
        <a:srgbClr val="FFFFFF"/>
      </a:lt1>
      <a:dk2>
        <a:srgbClr val="8EC9E7"/>
      </a:dk2>
      <a:lt2>
        <a:srgbClr val="EDF7FB"/>
      </a:lt2>
      <a:accent1>
        <a:srgbClr val="017BC6"/>
      </a:accent1>
      <a:accent2>
        <a:srgbClr val="FFB612"/>
      </a:accent2>
      <a:accent3>
        <a:srgbClr val="42145F"/>
      </a:accent3>
      <a:accent4>
        <a:srgbClr val="00689A"/>
      </a:accent4>
      <a:accent5>
        <a:srgbClr val="663227"/>
      </a:accent5>
      <a:accent6>
        <a:srgbClr val="38870D"/>
      </a:accent6>
      <a:hlink>
        <a:srgbClr val="017BC6"/>
      </a:hlink>
      <a:folHlink>
        <a:srgbClr val="B2D6EE"/>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9" id="{679BD963-B7F7-014D-8604-DB591A414DAF}" vid="{E42E6A84-805E-FD4D-BC33-FB7D3DCAE149}"/>
    </a:ext>
  </a:extLst>
</a:theme>
</file>

<file path=ppt/theme/theme4.xml><?xml version="1.0" encoding="utf-8"?>
<a:theme xmlns:a="http://schemas.openxmlformats.org/drawingml/2006/main" name="3_KNMI sjabloon voor Powerpoint NL breedbeeld">
  <a:themeElements>
    <a:clrScheme name="Rijks Licht Blauw">
      <a:dk1>
        <a:srgbClr val="000000"/>
      </a:dk1>
      <a:lt1>
        <a:srgbClr val="FFFFFF"/>
      </a:lt1>
      <a:dk2>
        <a:srgbClr val="8EC9E7"/>
      </a:dk2>
      <a:lt2>
        <a:srgbClr val="EDF7FB"/>
      </a:lt2>
      <a:accent1>
        <a:srgbClr val="017BC6"/>
      </a:accent1>
      <a:accent2>
        <a:srgbClr val="FFB612"/>
      </a:accent2>
      <a:accent3>
        <a:srgbClr val="42145F"/>
      </a:accent3>
      <a:accent4>
        <a:srgbClr val="00689A"/>
      </a:accent4>
      <a:accent5>
        <a:srgbClr val="663227"/>
      </a:accent5>
      <a:accent6>
        <a:srgbClr val="38870D"/>
      </a:accent6>
      <a:hlink>
        <a:srgbClr val="017BC6"/>
      </a:hlink>
      <a:folHlink>
        <a:srgbClr val="B2D6EE"/>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9" id="{679BD963-B7F7-014D-8604-DB591A414DAF}" vid="{E42E6A84-805E-FD4D-BC33-FB7D3DCAE149}"/>
    </a:ext>
  </a:extLst>
</a:theme>
</file>

<file path=ppt/theme/theme5.xml><?xml version="1.0" encoding="utf-8"?>
<a:theme xmlns:a="http://schemas.openxmlformats.org/drawingml/2006/main" name="4_KNMI sjabloon voor Powerpoint NL Breedbeeld">
  <a:themeElements>
    <a:clrScheme name="Rijks Licht Blauw">
      <a:dk1>
        <a:srgbClr val="000000"/>
      </a:dk1>
      <a:lt1>
        <a:srgbClr val="FFFFFF"/>
      </a:lt1>
      <a:dk2>
        <a:srgbClr val="8EC9E7"/>
      </a:dk2>
      <a:lt2>
        <a:srgbClr val="EDF7FB"/>
      </a:lt2>
      <a:accent1>
        <a:srgbClr val="017BC6"/>
      </a:accent1>
      <a:accent2>
        <a:srgbClr val="FFB612"/>
      </a:accent2>
      <a:accent3>
        <a:srgbClr val="42145F"/>
      </a:accent3>
      <a:accent4>
        <a:srgbClr val="00689A"/>
      </a:accent4>
      <a:accent5>
        <a:srgbClr val="663227"/>
      </a:accent5>
      <a:accent6>
        <a:srgbClr val="38870D"/>
      </a:accent6>
      <a:hlink>
        <a:srgbClr val="017BC6"/>
      </a:hlink>
      <a:folHlink>
        <a:srgbClr val="B2D6EE"/>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9" id="{679BD963-B7F7-014D-8604-DB591A414DAF}" vid="{E42E6A84-805E-FD4D-BC33-FB7D3DCAE149}"/>
    </a:ext>
  </a:extLst>
</a:theme>
</file>

<file path=ppt/theme/theme6.xml><?xml version="1.0" encoding="utf-8"?>
<a:theme xmlns:a="http://schemas.openxmlformats.org/drawingml/2006/main" name="6_KNMI sjabloon voor Powerpoint NL breedbeeld">
  <a:themeElements>
    <a:clrScheme name="Rijks Licht Blauw">
      <a:dk1>
        <a:srgbClr val="000000"/>
      </a:dk1>
      <a:lt1>
        <a:srgbClr val="FFFFFF"/>
      </a:lt1>
      <a:dk2>
        <a:srgbClr val="8EC9E7"/>
      </a:dk2>
      <a:lt2>
        <a:srgbClr val="EDF7FB"/>
      </a:lt2>
      <a:accent1>
        <a:srgbClr val="017BC6"/>
      </a:accent1>
      <a:accent2>
        <a:srgbClr val="FFB612"/>
      </a:accent2>
      <a:accent3>
        <a:srgbClr val="42145F"/>
      </a:accent3>
      <a:accent4>
        <a:srgbClr val="00689A"/>
      </a:accent4>
      <a:accent5>
        <a:srgbClr val="663227"/>
      </a:accent5>
      <a:accent6>
        <a:srgbClr val="38870D"/>
      </a:accent6>
      <a:hlink>
        <a:srgbClr val="017BC6"/>
      </a:hlink>
      <a:folHlink>
        <a:srgbClr val="B2D6EE"/>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9" id="{679BD963-B7F7-014D-8604-DB591A414DAF}" vid="{E42E6A84-805E-FD4D-BC33-FB7D3DCAE149}"/>
    </a:ext>
  </a:extLst>
</a:theme>
</file>

<file path=ppt/theme/theme7.xml><?xml version="1.0" encoding="utf-8"?>
<a:theme xmlns:a="http://schemas.openxmlformats.org/drawingml/2006/main" name="7_KNMI sjabloon voor Powerpoint NL Breedbeeld">
  <a:themeElements>
    <a:clrScheme name="Rijks Licht Blauw">
      <a:dk1>
        <a:srgbClr val="000000"/>
      </a:dk1>
      <a:lt1>
        <a:srgbClr val="FFFFFF"/>
      </a:lt1>
      <a:dk2>
        <a:srgbClr val="8EC9E7"/>
      </a:dk2>
      <a:lt2>
        <a:srgbClr val="EDF7FB"/>
      </a:lt2>
      <a:accent1>
        <a:srgbClr val="017BC6"/>
      </a:accent1>
      <a:accent2>
        <a:srgbClr val="FFB612"/>
      </a:accent2>
      <a:accent3>
        <a:srgbClr val="42145F"/>
      </a:accent3>
      <a:accent4>
        <a:srgbClr val="00689A"/>
      </a:accent4>
      <a:accent5>
        <a:srgbClr val="663227"/>
      </a:accent5>
      <a:accent6>
        <a:srgbClr val="38870D"/>
      </a:accent6>
      <a:hlink>
        <a:srgbClr val="017BC6"/>
      </a:hlink>
      <a:folHlink>
        <a:srgbClr val="B2D6EE"/>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9" id="{679BD963-B7F7-014D-8604-DB591A414DAF}" vid="{E42E6A84-805E-FD4D-BC33-FB7D3DCAE149}"/>
    </a:ext>
  </a:extLst>
</a:theme>
</file>

<file path=ppt/theme/theme8.xml><?xml version="1.0" encoding="utf-8"?>
<a:theme xmlns:a="http://schemas.openxmlformats.org/drawingml/2006/main" name="8_KNMI sjabloon voor Powerpoint NL Breedbeeld">
  <a:themeElements>
    <a:clrScheme name="Rijks Licht Blauw">
      <a:dk1>
        <a:srgbClr val="000000"/>
      </a:dk1>
      <a:lt1>
        <a:srgbClr val="FFFFFF"/>
      </a:lt1>
      <a:dk2>
        <a:srgbClr val="8EC9E7"/>
      </a:dk2>
      <a:lt2>
        <a:srgbClr val="EDF7FB"/>
      </a:lt2>
      <a:accent1>
        <a:srgbClr val="017BC6"/>
      </a:accent1>
      <a:accent2>
        <a:srgbClr val="FFB612"/>
      </a:accent2>
      <a:accent3>
        <a:srgbClr val="42145F"/>
      </a:accent3>
      <a:accent4>
        <a:srgbClr val="00689A"/>
      </a:accent4>
      <a:accent5>
        <a:srgbClr val="663227"/>
      </a:accent5>
      <a:accent6>
        <a:srgbClr val="38870D"/>
      </a:accent6>
      <a:hlink>
        <a:srgbClr val="017BC6"/>
      </a:hlink>
      <a:folHlink>
        <a:srgbClr val="B2D6EE"/>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9" id="{679BD963-B7F7-014D-8604-DB591A414DAF}" vid="{E42E6A84-805E-FD4D-BC33-FB7D3DCAE149}"/>
    </a:ext>
  </a:extLst>
</a:theme>
</file>

<file path=ppt/theme/theme9.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KNMI sjabloon voor Powerpoint NL breedbeeld</Template>
  <TotalTime>2286</TotalTime>
  <Words>2644</Words>
  <Application>Microsoft Office PowerPoint</Application>
  <PresentationFormat>Widescreen</PresentationFormat>
  <Paragraphs>424</Paragraphs>
  <Slides>57</Slides>
  <Notes>19</Notes>
  <HiddenSlides>0</HiddenSlides>
  <MMClips>1</MMClips>
  <ScaleCrop>false</ScaleCrop>
  <HeadingPairs>
    <vt:vector size="6" baseType="variant">
      <vt:variant>
        <vt:lpstr>Fonts Used</vt:lpstr>
      </vt:variant>
      <vt:variant>
        <vt:i4>12</vt:i4>
      </vt:variant>
      <vt:variant>
        <vt:lpstr>Theme</vt:lpstr>
      </vt:variant>
      <vt:variant>
        <vt:i4>8</vt:i4>
      </vt:variant>
      <vt:variant>
        <vt:lpstr>Slide Titles</vt:lpstr>
      </vt:variant>
      <vt:variant>
        <vt:i4>57</vt:i4>
      </vt:variant>
    </vt:vector>
  </HeadingPairs>
  <TitlesOfParts>
    <vt:vector size="77" baseType="lpstr">
      <vt:lpstr>ＭＳ Ｐゴシック</vt:lpstr>
      <vt:lpstr>Arial</vt:lpstr>
      <vt:lpstr>Arial Narrow</vt:lpstr>
      <vt:lpstr>Book Antiqua</vt:lpstr>
      <vt:lpstr>Calibri</vt:lpstr>
      <vt:lpstr>Comic Sans MS</vt:lpstr>
      <vt:lpstr>Helvetica</vt:lpstr>
      <vt:lpstr>RijksoverheidSansText</vt:lpstr>
      <vt:lpstr>Times</vt:lpstr>
      <vt:lpstr>Times New Roman</vt:lpstr>
      <vt:lpstr>Verdana</vt:lpstr>
      <vt:lpstr>Wingdings</vt:lpstr>
      <vt:lpstr>KNMI sjabloon voor Powerpoint NL breedbeeld</vt:lpstr>
      <vt:lpstr>2_KNMI sjabloon voor Powerpoint NL breedbeeld</vt:lpstr>
      <vt:lpstr>1_KNMI sjabloon voor Powerpoint NL Breedbeeld</vt:lpstr>
      <vt:lpstr>3_KNMI sjabloon voor Powerpoint NL breedbeeld</vt:lpstr>
      <vt:lpstr>4_KNMI sjabloon voor Powerpoint NL Breedbeeld</vt:lpstr>
      <vt:lpstr>6_KNMI sjabloon voor Powerpoint NL breedbeeld</vt:lpstr>
      <vt:lpstr>7_KNMI sjabloon voor Powerpoint NL Breedbeeld</vt:lpstr>
      <vt:lpstr>8_KNMI sjabloon voor Powerpoint NL Breedbeeld</vt:lpstr>
      <vt:lpstr>Climate change teaching  &amp; the covid-19 crisis </vt:lpstr>
      <vt:lpstr>PowerPoint Presentation</vt:lpstr>
      <vt:lpstr>PowerPoint Presentation</vt:lpstr>
      <vt:lpstr>Climate change</vt:lpstr>
      <vt:lpstr>Wat is waarheid?</vt:lpstr>
      <vt:lpstr>PowerPoint Presentation</vt:lpstr>
      <vt:lpstr>PowerPoint Presentation</vt:lpstr>
      <vt:lpstr>PowerPoint Presentation</vt:lpstr>
      <vt:lpstr>PowerPoint Presentation</vt:lpstr>
      <vt:lpstr>PowerPoint Presentation</vt:lpstr>
      <vt:lpstr>PowerPoint Presentation</vt:lpstr>
      <vt:lpstr>Increase CO2 levels</vt:lpstr>
      <vt:lpstr>Who did it?          </vt:lpstr>
      <vt:lpstr>PowerPoint Presentation</vt:lpstr>
      <vt:lpstr>PowerPoint Presentation</vt:lpstr>
      <vt:lpstr> 1. Historical CO2 levels</vt:lpstr>
      <vt:lpstr> 2. Hubris</vt:lpstr>
      <vt:lpstr>PowerPoint Presentation</vt:lpstr>
      <vt:lpstr>PowerPoint Presentation</vt:lpstr>
      <vt:lpstr>3. Fatalism…. or not?</vt:lpstr>
      <vt:lpstr>Ozone depletion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Status climate 2019</vt:lpstr>
      <vt:lpstr>PowerPoint Presentation</vt:lpstr>
      <vt:lpstr>PowerPoint Presentation</vt:lpstr>
      <vt:lpstr>PowerPoint Presentation</vt:lpstr>
      <vt:lpstr>PowerPoint Presentation</vt:lpstr>
      <vt:lpstr>PowerPoint Presentation</vt:lpstr>
      <vt:lpstr>  Recent droughts in NL</vt:lpstr>
      <vt:lpstr>PowerPoint Presentation</vt:lpstr>
      <vt:lpstr>Regional differences</vt:lpstr>
      <vt:lpstr>PowerPoint Presentation</vt:lpstr>
      <vt:lpstr>Funafutu Atoll</vt:lpstr>
      <vt:lpstr>PowerPoint Presentation</vt:lpstr>
      <vt:lpstr>PowerPoint Presentation</vt:lpstr>
    </vt:vector>
  </TitlesOfParts>
  <Company>SSC-Campus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Lemcke, Kees (KNMI)</dc:creator>
  <cp:lastModifiedBy>Rouwenhorst, C. (CES)</cp:lastModifiedBy>
  <cp:revision>249</cp:revision>
  <cp:lastPrinted>2018-12-19T13:26:46Z</cp:lastPrinted>
  <dcterms:created xsi:type="dcterms:W3CDTF">2018-06-27T09:33:25Z</dcterms:created>
  <dcterms:modified xsi:type="dcterms:W3CDTF">2020-09-24T06:10:16Z</dcterms:modified>
</cp:coreProperties>
</file>